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0" r:id="rId1"/>
  </p:sldMasterIdLst>
  <p:notesMasterIdLst>
    <p:notesMasterId r:id="rId32"/>
  </p:notesMasterIdLst>
  <p:sldIdLst>
    <p:sldId id="256" r:id="rId2"/>
    <p:sldId id="278" r:id="rId3"/>
    <p:sldId id="283" r:id="rId4"/>
    <p:sldId id="287" r:id="rId5"/>
    <p:sldId id="301" r:id="rId6"/>
    <p:sldId id="302" r:id="rId7"/>
    <p:sldId id="288" r:id="rId8"/>
    <p:sldId id="290" r:id="rId9"/>
    <p:sldId id="303" r:id="rId10"/>
    <p:sldId id="289" r:id="rId11"/>
    <p:sldId id="284" r:id="rId12"/>
    <p:sldId id="262" r:id="rId13"/>
    <p:sldId id="263" r:id="rId14"/>
    <p:sldId id="257" r:id="rId15"/>
    <p:sldId id="258" r:id="rId16"/>
    <p:sldId id="259" r:id="rId17"/>
    <p:sldId id="285" r:id="rId18"/>
    <p:sldId id="304" r:id="rId19"/>
    <p:sldId id="286" r:id="rId20"/>
    <p:sldId id="291" r:id="rId21"/>
    <p:sldId id="294" r:id="rId22"/>
    <p:sldId id="296" r:id="rId23"/>
    <p:sldId id="295" r:id="rId24"/>
    <p:sldId id="293" r:id="rId25"/>
    <p:sldId id="292" r:id="rId26"/>
    <p:sldId id="297" r:id="rId27"/>
    <p:sldId id="298" r:id="rId28"/>
    <p:sldId id="264" r:id="rId29"/>
    <p:sldId id="300" r:id="rId30"/>
    <p:sldId id="265" r:id="rId31"/>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77086" autoAdjust="0"/>
  </p:normalViewPr>
  <p:slideViewPr>
    <p:cSldViewPr snapToGrid="0">
      <p:cViewPr varScale="1">
        <p:scale>
          <a:sx n="94" d="100"/>
          <a:sy n="94" d="100"/>
        </p:scale>
        <p:origin x="28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ata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14C2F-8821-4890-9B46-596D719E0E00}" type="doc">
      <dgm:prSet loTypeId="urn:microsoft.com/office/officeart/2005/8/layout/process4" loCatId="process" qsTypeId="urn:microsoft.com/office/officeart/2005/8/quickstyle/simple1" qsCatId="simple" csTypeId="urn:microsoft.com/office/officeart/2005/8/colors/accent6_2" csCatId="accent6" phldr="1"/>
      <dgm:spPr/>
      <dgm:t>
        <a:bodyPr/>
        <a:lstStyle/>
        <a:p>
          <a:endParaRPr lang="en-US"/>
        </a:p>
      </dgm:t>
    </dgm:pt>
    <dgm:pt modelId="{0B35F0B4-3954-48A9-8318-43CAA0B91234}">
      <dgm:prSet/>
      <dgm:spPr/>
      <dgm:t>
        <a:bodyPr/>
        <a:lstStyle/>
        <a:p>
          <a:r>
            <a:rPr lang="en-US" b="0" i="0" dirty="0"/>
            <a:t>CEQA is intended to inform government decisionmakers and the public about the potential environmental effects of proposed activities and to prevent significant, avoidable environmental damage</a:t>
          </a:r>
          <a:endParaRPr lang="en-US" dirty="0"/>
        </a:p>
      </dgm:t>
    </dgm:pt>
    <dgm:pt modelId="{9F0BFD2E-3519-4365-92DC-75DC5C3A696E}" type="parTrans" cxnId="{6E8D3087-3DDD-40BC-983D-5FE863145BED}">
      <dgm:prSet/>
      <dgm:spPr/>
      <dgm:t>
        <a:bodyPr/>
        <a:lstStyle/>
        <a:p>
          <a:endParaRPr lang="en-US"/>
        </a:p>
      </dgm:t>
    </dgm:pt>
    <dgm:pt modelId="{7DFC5FAC-A595-4CBE-9F5F-93829AAA4B48}" type="sibTrans" cxnId="{6E8D3087-3DDD-40BC-983D-5FE863145BED}">
      <dgm:prSet/>
      <dgm:spPr/>
      <dgm:t>
        <a:bodyPr/>
        <a:lstStyle/>
        <a:p>
          <a:endParaRPr lang="en-US"/>
        </a:p>
      </dgm:t>
    </dgm:pt>
    <dgm:pt modelId="{A91149D5-7BD9-4F0D-A42D-4249CB372F4C}">
      <dgm:prSet/>
      <dgm:spPr/>
      <dgm:t>
        <a:bodyPr/>
        <a:lstStyle/>
        <a:p>
          <a:r>
            <a:rPr lang="en-US" b="0" i="0" dirty="0"/>
            <a:t>CEQA seeks to accomplish the five major objectives below:</a:t>
          </a:r>
          <a:endParaRPr lang="en-US" dirty="0"/>
        </a:p>
      </dgm:t>
    </dgm:pt>
    <dgm:pt modelId="{7D970123-CA50-4FD8-8CDD-37D1FAD15791}" type="parTrans" cxnId="{F06B8E31-3FE8-4684-A46F-639A149620A5}">
      <dgm:prSet/>
      <dgm:spPr/>
      <dgm:t>
        <a:bodyPr/>
        <a:lstStyle/>
        <a:p>
          <a:endParaRPr lang="en-US"/>
        </a:p>
      </dgm:t>
    </dgm:pt>
    <dgm:pt modelId="{77BD3422-4879-418C-AFBD-ED286628C1EF}" type="sibTrans" cxnId="{F06B8E31-3FE8-4684-A46F-639A149620A5}">
      <dgm:prSet/>
      <dgm:spPr/>
      <dgm:t>
        <a:bodyPr/>
        <a:lstStyle/>
        <a:p>
          <a:endParaRPr lang="en-US"/>
        </a:p>
      </dgm:t>
    </dgm:pt>
    <dgm:pt modelId="{E4816103-D065-434F-B25C-1A01561E3CC5}">
      <dgm:prSet/>
      <dgm:spPr/>
      <dgm:t>
        <a:bodyPr/>
        <a:lstStyle/>
        <a:p>
          <a:r>
            <a:rPr lang="en-US" dirty="0"/>
            <a:t>Disclose Environmental Impacts</a:t>
          </a:r>
        </a:p>
      </dgm:t>
    </dgm:pt>
    <dgm:pt modelId="{8B8DF21E-1EBE-410B-BC9B-32758A1648AD}" type="parTrans" cxnId="{C58D915C-6C2C-4DE4-980B-58F18F964463}">
      <dgm:prSet/>
      <dgm:spPr/>
      <dgm:t>
        <a:bodyPr/>
        <a:lstStyle/>
        <a:p>
          <a:endParaRPr lang="en-US"/>
        </a:p>
      </dgm:t>
    </dgm:pt>
    <dgm:pt modelId="{D0E9413C-4FE6-445D-991A-DAF99D87E55E}" type="sibTrans" cxnId="{C58D915C-6C2C-4DE4-980B-58F18F964463}">
      <dgm:prSet/>
      <dgm:spPr/>
      <dgm:t>
        <a:bodyPr/>
        <a:lstStyle/>
        <a:p>
          <a:endParaRPr lang="en-US"/>
        </a:p>
      </dgm:t>
    </dgm:pt>
    <dgm:pt modelId="{3B41C1F1-51D6-4902-A1CB-A0510AF873AC}">
      <dgm:prSet/>
      <dgm:spPr/>
      <dgm:t>
        <a:bodyPr/>
        <a:lstStyle/>
        <a:p>
          <a:r>
            <a:rPr lang="en-US" b="0" i="0"/>
            <a:t>Prevent or Reduce Environmental Damage</a:t>
          </a:r>
          <a:endParaRPr lang="en-US"/>
        </a:p>
      </dgm:t>
    </dgm:pt>
    <dgm:pt modelId="{DD8AFFEF-E9F5-4963-BD68-B0C7B39AE1B5}" type="parTrans" cxnId="{486A2C38-51D5-483B-B45E-C840C15CD557}">
      <dgm:prSet/>
      <dgm:spPr/>
      <dgm:t>
        <a:bodyPr/>
        <a:lstStyle/>
        <a:p>
          <a:endParaRPr lang="en-US"/>
        </a:p>
      </dgm:t>
    </dgm:pt>
    <dgm:pt modelId="{690F63E9-CF59-4113-87C3-40CF9ECC644F}" type="sibTrans" cxnId="{486A2C38-51D5-483B-B45E-C840C15CD557}">
      <dgm:prSet/>
      <dgm:spPr/>
      <dgm:t>
        <a:bodyPr/>
        <a:lstStyle/>
        <a:p>
          <a:endParaRPr lang="en-US"/>
        </a:p>
      </dgm:t>
    </dgm:pt>
    <dgm:pt modelId="{E0691DF1-E168-4DBE-B1FA-F88D3F580D8E}">
      <dgm:prSet/>
      <dgm:spPr/>
      <dgm:t>
        <a:bodyPr/>
        <a:lstStyle/>
        <a:p>
          <a:r>
            <a:rPr lang="en-US"/>
            <a:t>Disclose Agency Decisions</a:t>
          </a:r>
        </a:p>
      </dgm:t>
    </dgm:pt>
    <dgm:pt modelId="{104627D5-4340-4D8A-9778-682F98939EFE}" type="parTrans" cxnId="{122B74B7-D4FD-4B1B-9A05-977E3A32DDEE}">
      <dgm:prSet/>
      <dgm:spPr/>
      <dgm:t>
        <a:bodyPr/>
        <a:lstStyle/>
        <a:p>
          <a:endParaRPr lang="en-US"/>
        </a:p>
      </dgm:t>
    </dgm:pt>
    <dgm:pt modelId="{4762A090-2689-4C35-9318-955FB0198A0D}" type="sibTrans" cxnId="{122B74B7-D4FD-4B1B-9A05-977E3A32DDEE}">
      <dgm:prSet/>
      <dgm:spPr/>
      <dgm:t>
        <a:bodyPr/>
        <a:lstStyle/>
        <a:p>
          <a:endParaRPr lang="en-US"/>
        </a:p>
      </dgm:t>
    </dgm:pt>
    <dgm:pt modelId="{6BFF054D-501A-4AEC-AACC-0FF4B3239326}">
      <dgm:prSet/>
      <dgm:spPr/>
      <dgm:t>
        <a:bodyPr/>
        <a:lstStyle/>
        <a:p>
          <a:r>
            <a:rPr lang="en-US" b="0" i="0" dirty="0"/>
            <a:t>Promote Interagency Coordination</a:t>
          </a:r>
          <a:endParaRPr lang="en-US" dirty="0"/>
        </a:p>
      </dgm:t>
    </dgm:pt>
    <dgm:pt modelId="{FA985B20-BC1C-4DC8-A97D-3ABD1561FCC9}" type="parTrans" cxnId="{1682056C-FBD5-4418-B9A7-D7E0CBFE0399}">
      <dgm:prSet/>
      <dgm:spPr/>
      <dgm:t>
        <a:bodyPr/>
        <a:lstStyle/>
        <a:p>
          <a:endParaRPr lang="en-US"/>
        </a:p>
      </dgm:t>
    </dgm:pt>
    <dgm:pt modelId="{97AC4C05-1823-4514-826C-1E864D6D87C4}" type="sibTrans" cxnId="{1682056C-FBD5-4418-B9A7-D7E0CBFE0399}">
      <dgm:prSet/>
      <dgm:spPr/>
      <dgm:t>
        <a:bodyPr/>
        <a:lstStyle/>
        <a:p>
          <a:endParaRPr lang="en-US"/>
        </a:p>
      </dgm:t>
    </dgm:pt>
    <dgm:pt modelId="{A6FDA5A6-F978-4A9B-92EE-AA2FDE84660E}">
      <dgm:prSet/>
      <dgm:spPr/>
      <dgm:t>
        <a:bodyPr/>
        <a:lstStyle/>
        <a:p>
          <a:r>
            <a:rPr lang="en-US" dirty="0"/>
            <a:t>Encourage Public Participation</a:t>
          </a:r>
        </a:p>
      </dgm:t>
    </dgm:pt>
    <dgm:pt modelId="{D266B887-8C9F-474A-8551-91505000C4AB}" type="parTrans" cxnId="{EBB0EA8A-B013-4587-9B17-6FC8FF0EA673}">
      <dgm:prSet/>
      <dgm:spPr/>
      <dgm:t>
        <a:bodyPr/>
        <a:lstStyle/>
        <a:p>
          <a:endParaRPr lang="en-US"/>
        </a:p>
      </dgm:t>
    </dgm:pt>
    <dgm:pt modelId="{CC13CB7D-FA74-46D1-B82F-6C1BE9498170}" type="sibTrans" cxnId="{EBB0EA8A-B013-4587-9B17-6FC8FF0EA673}">
      <dgm:prSet/>
      <dgm:spPr/>
      <dgm:t>
        <a:bodyPr/>
        <a:lstStyle/>
        <a:p>
          <a:endParaRPr lang="en-US"/>
        </a:p>
      </dgm:t>
    </dgm:pt>
    <dgm:pt modelId="{B5C05ABF-017C-46B6-970D-2C0BF75887E2}">
      <dgm:prSet/>
      <dgm:spPr/>
      <dgm:t>
        <a:bodyPr/>
        <a:lstStyle/>
        <a:p>
          <a:r>
            <a:rPr lang="en-US" b="0" i="0" dirty="0"/>
            <a:t>The process is intended to be objective </a:t>
          </a:r>
          <a:endParaRPr lang="en-US" dirty="0"/>
        </a:p>
      </dgm:t>
    </dgm:pt>
    <dgm:pt modelId="{C28F6237-67EF-4C95-B144-8CC94EAA1B3F}" type="parTrans" cxnId="{61DEF000-9DF4-410E-9C2A-A6CCF490B109}">
      <dgm:prSet/>
      <dgm:spPr/>
      <dgm:t>
        <a:bodyPr/>
        <a:lstStyle/>
        <a:p>
          <a:endParaRPr lang="en-US"/>
        </a:p>
      </dgm:t>
    </dgm:pt>
    <dgm:pt modelId="{F29785FC-A156-4823-A640-5FAD009D4BC3}" type="sibTrans" cxnId="{61DEF000-9DF4-410E-9C2A-A6CCF490B109}">
      <dgm:prSet/>
      <dgm:spPr/>
      <dgm:t>
        <a:bodyPr/>
        <a:lstStyle/>
        <a:p>
          <a:endParaRPr lang="en-US"/>
        </a:p>
      </dgm:t>
    </dgm:pt>
    <dgm:pt modelId="{16E3EA35-AF85-4A40-A2EE-B684EB087EEC}">
      <dgm:prSet/>
      <dgm:spPr/>
      <dgm:t>
        <a:bodyPr/>
        <a:lstStyle/>
        <a:p>
          <a:r>
            <a:rPr lang="en-US" dirty="0"/>
            <a:t>The process uses factual, scientific, reputable data</a:t>
          </a:r>
        </a:p>
      </dgm:t>
    </dgm:pt>
    <dgm:pt modelId="{2B4812B4-24C3-4F62-BC80-C4E708096483}" type="parTrans" cxnId="{F99287E8-4DAA-4E4F-AB9D-65E4A6F202E3}">
      <dgm:prSet/>
      <dgm:spPr/>
      <dgm:t>
        <a:bodyPr/>
        <a:lstStyle/>
        <a:p>
          <a:endParaRPr lang="en-US"/>
        </a:p>
      </dgm:t>
    </dgm:pt>
    <dgm:pt modelId="{FF39C62E-D890-4DD2-B364-5D060CDA8706}" type="sibTrans" cxnId="{F99287E8-4DAA-4E4F-AB9D-65E4A6F202E3}">
      <dgm:prSet/>
      <dgm:spPr/>
      <dgm:t>
        <a:bodyPr/>
        <a:lstStyle/>
        <a:p>
          <a:endParaRPr lang="en-US"/>
        </a:p>
      </dgm:t>
    </dgm:pt>
    <dgm:pt modelId="{1AC8744D-5E88-407F-AB43-9D35A46C8806}" type="pres">
      <dgm:prSet presAssocID="{A9B14C2F-8821-4890-9B46-596D719E0E00}" presName="Name0" presStyleCnt="0">
        <dgm:presLayoutVars>
          <dgm:dir/>
          <dgm:animLvl val="lvl"/>
          <dgm:resizeHandles val="exact"/>
        </dgm:presLayoutVars>
      </dgm:prSet>
      <dgm:spPr/>
    </dgm:pt>
    <dgm:pt modelId="{9BA171C9-705D-4009-8B3D-00BE8FC7C184}" type="pres">
      <dgm:prSet presAssocID="{16E3EA35-AF85-4A40-A2EE-B684EB087EEC}" presName="boxAndChildren" presStyleCnt="0"/>
      <dgm:spPr/>
    </dgm:pt>
    <dgm:pt modelId="{E5D49525-6570-4CD9-A030-4BA446C0D847}" type="pres">
      <dgm:prSet presAssocID="{16E3EA35-AF85-4A40-A2EE-B684EB087EEC}" presName="parentTextBox" presStyleLbl="node1" presStyleIdx="0" presStyleCnt="4"/>
      <dgm:spPr/>
    </dgm:pt>
    <dgm:pt modelId="{5AC7BCFC-94D4-4696-84E3-06D5860DC17A}" type="pres">
      <dgm:prSet presAssocID="{F29785FC-A156-4823-A640-5FAD009D4BC3}" presName="sp" presStyleCnt="0"/>
      <dgm:spPr/>
    </dgm:pt>
    <dgm:pt modelId="{A2D8C91A-77E0-4B86-9604-A9281F5418DF}" type="pres">
      <dgm:prSet presAssocID="{B5C05ABF-017C-46B6-970D-2C0BF75887E2}" presName="arrowAndChildren" presStyleCnt="0"/>
      <dgm:spPr/>
    </dgm:pt>
    <dgm:pt modelId="{83D1DA7C-C4C4-4F34-9B4B-7A3889702FED}" type="pres">
      <dgm:prSet presAssocID="{B5C05ABF-017C-46B6-970D-2C0BF75887E2}" presName="parentTextArrow" presStyleLbl="node1" presStyleIdx="1" presStyleCnt="4"/>
      <dgm:spPr/>
    </dgm:pt>
    <dgm:pt modelId="{11B50A53-B225-471D-89FE-982294A53233}" type="pres">
      <dgm:prSet presAssocID="{77BD3422-4879-418C-AFBD-ED286628C1EF}" presName="sp" presStyleCnt="0"/>
      <dgm:spPr/>
    </dgm:pt>
    <dgm:pt modelId="{A114B481-7752-4F14-B36E-FFFBC5C82ACA}" type="pres">
      <dgm:prSet presAssocID="{A91149D5-7BD9-4F0D-A42D-4249CB372F4C}" presName="arrowAndChildren" presStyleCnt="0"/>
      <dgm:spPr/>
    </dgm:pt>
    <dgm:pt modelId="{21B689E5-0BFB-45C5-9EC2-095B3DE286C4}" type="pres">
      <dgm:prSet presAssocID="{A91149D5-7BD9-4F0D-A42D-4249CB372F4C}" presName="parentTextArrow" presStyleLbl="node1" presStyleIdx="1" presStyleCnt="4"/>
      <dgm:spPr/>
    </dgm:pt>
    <dgm:pt modelId="{9F06A43E-14F9-4FA4-BCBE-F46562B5A4FD}" type="pres">
      <dgm:prSet presAssocID="{A91149D5-7BD9-4F0D-A42D-4249CB372F4C}" presName="arrow" presStyleLbl="node1" presStyleIdx="2" presStyleCnt="4"/>
      <dgm:spPr/>
    </dgm:pt>
    <dgm:pt modelId="{B9206BC4-BA30-4155-9500-6B22DA010B9D}" type="pres">
      <dgm:prSet presAssocID="{A91149D5-7BD9-4F0D-A42D-4249CB372F4C}" presName="descendantArrow" presStyleCnt="0"/>
      <dgm:spPr/>
    </dgm:pt>
    <dgm:pt modelId="{AAFEFBF5-853B-474C-B4A2-EEA789F6C741}" type="pres">
      <dgm:prSet presAssocID="{E4816103-D065-434F-B25C-1A01561E3CC5}" presName="childTextArrow" presStyleLbl="fgAccFollowNode1" presStyleIdx="0" presStyleCnt="5">
        <dgm:presLayoutVars>
          <dgm:bulletEnabled val="1"/>
        </dgm:presLayoutVars>
      </dgm:prSet>
      <dgm:spPr/>
    </dgm:pt>
    <dgm:pt modelId="{B2D578C7-7614-42CA-9DB9-3D2D147975E7}" type="pres">
      <dgm:prSet presAssocID="{3B41C1F1-51D6-4902-A1CB-A0510AF873AC}" presName="childTextArrow" presStyleLbl="fgAccFollowNode1" presStyleIdx="1" presStyleCnt="5">
        <dgm:presLayoutVars>
          <dgm:bulletEnabled val="1"/>
        </dgm:presLayoutVars>
      </dgm:prSet>
      <dgm:spPr/>
    </dgm:pt>
    <dgm:pt modelId="{437543FC-4A96-4FAE-ACD6-FF1C3323AF6C}" type="pres">
      <dgm:prSet presAssocID="{E0691DF1-E168-4DBE-B1FA-F88D3F580D8E}" presName="childTextArrow" presStyleLbl="fgAccFollowNode1" presStyleIdx="2" presStyleCnt="5">
        <dgm:presLayoutVars>
          <dgm:bulletEnabled val="1"/>
        </dgm:presLayoutVars>
      </dgm:prSet>
      <dgm:spPr/>
    </dgm:pt>
    <dgm:pt modelId="{9B1A4DFB-C4C8-4CF6-B647-69A1BBC5069D}" type="pres">
      <dgm:prSet presAssocID="{6BFF054D-501A-4AEC-AACC-0FF4B3239326}" presName="childTextArrow" presStyleLbl="fgAccFollowNode1" presStyleIdx="3" presStyleCnt="5">
        <dgm:presLayoutVars>
          <dgm:bulletEnabled val="1"/>
        </dgm:presLayoutVars>
      </dgm:prSet>
      <dgm:spPr/>
    </dgm:pt>
    <dgm:pt modelId="{7EAAC0DA-8036-4CC5-B444-659E329B9D87}" type="pres">
      <dgm:prSet presAssocID="{A6FDA5A6-F978-4A9B-92EE-AA2FDE84660E}" presName="childTextArrow" presStyleLbl="fgAccFollowNode1" presStyleIdx="4" presStyleCnt="5">
        <dgm:presLayoutVars>
          <dgm:bulletEnabled val="1"/>
        </dgm:presLayoutVars>
      </dgm:prSet>
      <dgm:spPr/>
    </dgm:pt>
    <dgm:pt modelId="{F98C36D7-7877-4D59-BE1D-6611DEFC5331}" type="pres">
      <dgm:prSet presAssocID="{7DFC5FAC-A595-4CBE-9F5F-93829AAA4B48}" presName="sp" presStyleCnt="0"/>
      <dgm:spPr/>
    </dgm:pt>
    <dgm:pt modelId="{58FA7F33-F0BF-4702-9E3A-92AB6C2B01AD}" type="pres">
      <dgm:prSet presAssocID="{0B35F0B4-3954-48A9-8318-43CAA0B91234}" presName="arrowAndChildren" presStyleCnt="0"/>
      <dgm:spPr/>
    </dgm:pt>
    <dgm:pt modelId="{90DF9CCE-0891-4C1E-829D-2499B95D7B89}" type="pres">
      <dgm:prSet presAssocID="{0B35F0B4-3954-48A9-8318-43CAA0B91234}" presName="parentTextArrow" presStyleLbl="node1" presStyleIdx="3" presStyleCnt="4"/>
      <dgm:spPr/>
    </dgm:pt>
  </dgm:ptLst>
  <dgm:cxnLst>
    <dgm:cxn modelId="{61DEF000-9DF4-410E-9C2A-A6CCF490B109}" srcId="{A9B14C2F-8821-4890-9B46-596D719E0E00}" destId="{B5C05ABF-017C-46B6-970D-2C0BF75887E2}" srcOrd="2" destOrd="0" parTransId="{C28F6237-67EF-4C95-B144-8CC94EAA1B3F}" sibTransId="{F29785FC-A156-4823-A640-5FAD009D4BC3}"/>
    <dgm:cxn modelId="{04E09E0B-8CE8-4F1A-83D2-B9F182DFF242}" type="presOf" srcId="{3B41C1F1-51D6-4902-A1CB-A0510AF873AC}" destId="{B2D578C7-7614-42CA-9DB9-3D2D147975E7}" srcOrd="0" destOrd="0" presId="urn:microsoft.com/office/officeart/2005/8/layout/process4"/>
    <dgm:cxn modelId="{90A37B31-42BD-4AA6-B8F1-FEDE03A0EF57}" type="presOf" srcId="{6BFF054D-501A-4AEC-AACC-0FF4B3239326}" destId="{9B1A4DFB-C4C8-4CF6-B647-69A1BBC5069D}" srcOrd="0" destOrd="0" presId="urn:microsoft.com/office/officeart/2005/8/layout/process4"/>
    <dgm:cxn modelId="{F06B8E31-3FE8-4684-A46F-639A149620A5}" srcId="{A9B14C2F-8821-4890-9B46-596D719E0E00}" destId="{A91149D5-7BD9-4F0D-A42D-4249CB372F4C}" srcOrd="1" destOrd="0" parTransId="{7D970123-CA50-4FD8-8CDD-37D1FAD15791}" sibTransId="{77BD3422-4879-418C-AFBD-ED286628C1EF}"/>
    <dgm:cxn modelId="{486A2C38-51D5-483B-B45E-C840C15CD557}" srcId="{A91149D5-7BD9-4F0D-A42D-4249CB372F4C}" destId="{3B41C1F1-51D6-4902-A1CB-A0510AF873AC}" srcOrd="1" destOrd="0" parTransId="{DD8AFFEF-E9F5-4963-BD68-B0C7B39AE1B5}" sibTransId="{690F63E9-CF59-4113-87C3-40CF9ECC644F}"/>
    <dgm:cxn modelId="{C58D915C-6C2C-4DE4-980B-58F18F964463}" srcId="{A91149D5-7BD9-4F0D-A42D-4249CB372F4C}" destId="{E4816103-D065-434F-B25C-1A01561E3CC5}" srcOrd="0" destOrd="0" parTransId="{8B8DF21E-1EBE-410B-BC9B-32758A1648AD}" sibTransId="{D0E9413C-4FE6-445D-991A-DAF99D87E55E}"/>
    <dgm:cxn modelId="{11A8E85F-F890-407A-A4A5-3CC76578EF3C}" type="presOf" srcId="{A9B14C2F-8821-4890-9B46-596D719E0E00}" destId="{1AC8744D-5E88-407F-AB43-9D35A46C8806}" srcOrd="0" destOrd="0" presId="urn:microsoft.com/office/officeart/2005/8/layout/process4"/>
    <dgm:cxn modelId="{E550FB69-AFC1-4553-B068-F5B1BEEDCF61}" type="presOf" srcId="{A6FDA5A6-F978-4A9B-92EE-AA2FDE84660E}" destId="{7EAAC0DA-8036-4CC5-B444-659E329B9D87}" srcOrd="0" destOrd="0" presId="urn:microsoft.com/office/officeart/2005/8/layout/process4"/>
    <dgm:cxn modelId="{1682056C-FBD5-4418-B9A7-D7E0CBFE0399}" srcId="{A91149D5-7BD9-4F0D-A42D-4249CB372F4C}" destId="{6BFF054D-501A-4AEC-AACC-0FF4B3239326}" srcOrd="3" destOrd="0" parTransId="{FA985B20-BC1C-4DC8-A97D-3ABD1561FCC9}" sibTransId="{97AC4C05-1823-4514-826C-1E864D6D87C4}"/>
    <dgm:cxn modelId="{1BA69871-AE82-4FC1-9BD8-F5965FE62DAD}" type="presOf" srcId="{0B35F0B4-3954-48A9-8318-43CAA0B91234}" destId="{90DF9CCE-0891-4C1E-829D-2499B95D7B89}" srcOrd="0" destOrd="0" presId="urn:microsoft.com/office/officeart/2005/8/layout/process4"/>
    <dgm:cxn modelId="{6E8D3087-3DDD-40BC-983D-5FE863145BED}" srcId="{A9B14C2F-8821-4890-9B46-596D719E0E00}" destId="{0B35F0B4-3954-48A9-8318-43CAA0B91234}" srcOrd="0" destOrd="0" parTransId="{9F0BFD2E-3519-4365-92DC-75DC5C3A696E}" sibTransId="{7DFC5FAC-A595-4CBE-9F5F-93829AAA4B48}"/>
    <dgm:cxn modelId="{EBB0EA8A-B013-4587-9B17-6FC8FF0EA673}" srcId="{A91149D5-7BD9-4F0D-A42D-4249CB372F4C}" destId="{A6FDA5A6-F978-4A9B-92EE-AA2FDE84660E}" srcOrd="4" destOrd="0" parTransId="{D266B887-8C9F-474A-8551-91505000C4AB}" sibTransId="{CC13CB7D-FA74-46D1-B82F-6C1BE9498170}"/>
    <dgm:cxn modelId="{30086794-E187-440D-B3E2-DB5080B46F13}" type="presOf" srcId="{16E3EA35-AF85-4A40-A2EE-B684EB087EEC}" destId="{E5D49525-6570-4CD9-A030-4BA446C0D847}" srcOrd="0" destOrd="0" presId="urn:microsoft.com/office/officeart/2005/8/layout/process4"/>
    <dgm:cxn modelId="{32DE71B4-DD10-47D2-B238-AA36246CDC23}" type="presOf" srcId="{E4816103-D065-434F-B25C-1A01561E3CC5}" destId="{AAFEFBF5-853B-474C-B4A2-EEA789F6C741}" srcOrd="0" destOrd="0" presId="urn:microsoft.com/office/officeart/2005/8/layout/process4"/>
    <dgm:cxn modelId="{122B74B7-D4FD-4B1B-9A05-977E3A32DDEE}" srcId="{A91149D5-7BD9-4F0D-A42D-4249CB372F4C}" destId="{E0691DF1-E168-4DBE-B1FA-F88D3F580D8E}" srcOrd="2" destOrd="0" parTransId="{104627D5-4340-4D8A-9778-682F98939EFE}" sibTransId="{4762A090-2689-4C35-9318-955FB0198A0D}"/>
    <dgm:cxn modelId="{479DAEBF-9685-4B15-ABD0-EF2AF25689A8}" type="presOf" srcId="{B5C05ABF-017C-46B6-970D-2C0BF75887E2}" destId="{83D1DA7C-C4C4-4F34-9B4B-7A3889702FED}" srcOrd="0" destOrd="0" presId="urn:microsoft.com/office/officeart/2005/8/layout/process4"/>
    <dgm:cxn modelId="{47FF63D1-DEF0-41C0-BB47-4D3F1FE594DC}" type="presOf" srcId="{E0691DF1-E168-4DBE-B1FA-F88D3F580D8E}" destId="{437543FC-4A96-4FAE-ACD6-FF1C3323AF6C}" srcOrd="0" destOrd="0" presId="urn:microsoft.com/office/officeart/2005/8/layout/process4"/>
    <dgm:cxn modelId="{BA70AFE4-4E23-457F-AD27-7751DFFAE6E9}" type="presOf" srcId="{A91149D5-7BD9-4F0D-A42D-4249CB372F4C}" destId="{21B689E5-0BFB-45C5-9EC2-095B3DE286C4}" srcOrd="0" destOrd="0" presId="urn:microsoft.com/office/officeart/2005/8/layout/process4"/>
    <dgm:cxn modelId="{F99287E8-4DAA-4E4F-AB9D-65E4A6F202E3}" srcId="{A9B14C2F-8821-4890-9B46-596D719E0E00}" destId="{16E3EA35-AF85-4A40-A2EE-B684EB087EEC}" srcOrd="3" destOrd="0" parTransId="{2B4812B4-24C3-4F62-BC80-C4E708096483}" sibTransId="{FF39C62E-D890-4DD2-B364-5D060CDA8706}"/>
    <dgm:cxn modelId="{B8B40BF7-0255-4074-B63E-7194ABB0D56D}" type="presOf" srcId="{A91149D5-7BD9-4F0D-A42D-4249CB372F4C}" destId="{9F06A43E-14F9-4FA4-BCBE-F46562B5A4FD}" srcOrd="1" destOrd="0" presId="urn:microsoft.com/office/officeart/2005/8/layout/process4"/>
    <dgm:cxn modelId="{DCF4CA14-008E-4DD3-9304-7EEEBFE91DBA}" type="presParOf" srcId="{1AC8744D-5E88-407F-AB43-9D35A46C8806}" destId="{9BA171C9-705D-4009-8B3D-00BE8FC7C184}" srcOrd="0" destOrd="0" presId="urn:microsoft.com/office/officeart/2005/8/layout/process4"/>
    <dgm:cxn modelId="{ACB1F5CE-E8D0-4D3A-9E4E-0A7ABA06372D}" type="presParOf" srcId="{9BA171C9-705D-4009-8B3D-00BE8FC7C184}" destId="{E5D49525-6570-4CD9-A030-4BA446C0D847}" srcOrd="0" destOrd="0" presId="urn:microsoft.com/office/officeart/2005/8/layout/process4"/>
    <dgm:cxn modelId="{19D56F92-CF47-482F-8201-8DD4ECC5049C}" type="presParOf" srcId="{1AC8744D-5E88-407F-AB43-9D35A46C8806}" destId="{5AC7BCFC-94D4-4696-84E3-06D5860DC17A}" srcOrd="1" destOrd="0" presId="urn:microsoft.com/office/officeart/2005/8/layout/process4"/>
    <dgm:cxn modelId="{86012550-0455-4ABB-B897-7A71299C6054}" type="presParOf" srcId="{1AC8744D-5E88-407F-AB43-9D35A46C8806}" destId="{A2D8C91A-77E0-4B86-9604-A9281F5418DF}" srcOrd="2" destOrd="0" presId="urn:microsoft.com/office/officeart/2005/8/layout/process4"/>
    <dgm:cxn modelId="{F0083DB8-755C-4BC5-84A9-2A7656FB2C34}" type="presParOf" srcId="{A2D8C91A-77E0-4B86-9604-A9281F5418DF}" destId="{83D1DA7C-C4C4-4F34-9B4B-7A3889702FED}" srcOrd="0" destOrd="0" presId="urn:microsoft.com/office/officeart/2005/8/layout/process4"/>
    <dgm:cxn modelId="{999D5486-91EE-4C6B-BA50-BF61DC4D68BA}" type="presParOf" srcId="{1AC8744D-5E88-407F-AB43-9D35A46C8806}" destId="{11B50A53-B225-471D-89FE-982294A53233}" srcOrd="3" destOrd="0" presId="urn:microsoft.com/office/officeart/2005/8/layout/process4"/>
    <dgm:cxn modelId="{1FB83293-BD36-4AD9-945E-A3A65EA900A3}" type="presParOf" srcId="{1AC8744D-5E88-407F-AB43-9D35A46C8806}" destId="{A114B481-7752-4F14-B36E-FFFBC5C82ACA}" srcOrd="4" destOrd="0" presId="urn:microsoft.com/office/officeart/2005/8/layout/process4"/>
    <dgm:cxn modelId="{21D2C634-F627-4124-81E9-5B69A85E6B98}" type="presParOf" srcId="{A114B481-7752-4F14-B36E-FFFBC5C82ACA}" destId="{21B689E5-0BFB-45C5-9EC2-095B3DE286C4}" srcOrd="0" destOrd="0" presId="urn:microsoft.com/office/officeart/2005/8/layout/process4"/>
    <dgm:cxn modelId="{6A909F32-08A3-429B-BA75-1C6CB88FB3A9}" type="presParOf" srcId="{A114B481-7752-4F14-B36E-FFFBC5C82ACA}" destId="{9F06A43E-14F9-4FA4-BCBE-F46562B5A4FD}" srcOrd="1" destOrd="0" presId="urn:microsoft.com/office/officeart/2005/8/layout/process4"/>
    <dgm:cxn modelId="{2801E8C4-AF9F-4EF1-842F-4655C8876B27}" type="presParOf" srcId="{A114B481-7752-4F14-B36E-FFFBC5C82ACA}" destId="{B9206BC4-BA30-4155-9500-6B22DA010B9D}" srcOrd="2" destOrd="0" presId="urn:microsoft.com/office/officeart/2005/8/layout/process4"/>
    <dgm:cxn modelId="{E2885CF6-0886-4515-B9FC-DDBB8E71CC6A}" type="presParOf" srcId="{B9206BC4-BA30-4155-9500-6B22DA010B9D}" destId="{AAFEFBF5-853B-474C-B4A2-EEA789F6C741}" srcOrd="0" destOrd="0" presId="urn:microsoft.com/office/officeart/2005/8/layout/process4"/>
    <dgm:cxn modelId="{56B8C975-1A72-4260-899A-B2C6D9D30168}" type="presParOf" srcId="{B9206BC4-BA30-4155-9500-6B22DA010B9D}" destId="{B2D578C7-7614-42CA-9DB9-3D2D147975E7}" srcOrd="1" destOrd="0" presId="urn:microsoft.com/office/officeart/2005/8/layout/process4"/>
    <dgm:cxn modelId="{7AA78447-8C5E-4E90-9E85-34C73A1D9D52}" type="presParOf" srcId="{B9206BC4-BA30-4155-9500-6B22DA010B9D}" destId="{437543FC-4A96-4FAE-ACD6-FF1C3323AF6C}" srcOrd="2" destOrd="0" presId="urn:microsoft.com/office/officeart/2005/8/layout/process4"/>
    <dgm:cxn modelId="{57E94BC6-D866-4A66-8E17-3763D9907727}" type="presParOf" srcId="{B9206BC4-BA30-4155-9500-6B22DA010B9D}" destId="{9B1A4DFB-C4C8-4CF6-B647-69A1BBC5069D}" srcOrd="3" destOrd="0" presId="urn:microsoft.com/office/officeart/2005/8/layout/process4"/>
    <dgm:cxn modelId="{EF37004B-2542-4633-B7A5-F1AA934BF097}" type="presParOf" srcId="{B9206BC4-BA30-4155-9500-6B22DA010B9D}" destId="{7EAAC0DA-8036-4CC5-B444-659E329B9D87}" srcOrd="4" destOrd="0" presId="urn:microsoft.com/office/officeart/2005/8/layout/process4"/>
    <dgm:cxn modelId="{F0600EA1-28B0-4C06-A3BA-CF4F04D80687}" type="presParOf" srcId="{1AC8744D-5E88-407F-AB43-9D35A46C8806}" destId="{F98C36D7-7877-4D59-BE1D-6611DEFC5331}" srcOrd="5" destOrd="0" presId="urn:microsoft.com/office/officeart/2005/8/layout/process4"/>
    <dgm:cxn modelId="{71D1E9E8-2B00-42AE-B1DF-1F8D84CA1B02}" type="presParOf" srcId="{1AC8744D-5E88-407F-AB43-9D35A46C8806}" destId="{58FA7F33-F0BF-4702-9E3A-92AB6C2B01AD}" srcOrd="6" destOrd="0" presId="urn:microsoft.com/office/officeart/2005/8/layout/process4"/>
    <dgm:cxn modelId="{E20E5C18-26FE-4FDF-92DC-25D51979DAAD}" type="presParOf" srcId="{58FA7F33-F0BF-4702-9E3A-92AB6C2B01AD}" destId="{90DF9CCE-0891-4C1E-829D-2499B95D7B8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F2D19A-586E-4B40-BD4B-324190F74CF2}"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CC2C0A96-8C73-4D4B-9E66-370F170FEBB2}">
      <dgm:prSet/>
      <dgm:spPr/>
      <dgm:t>
        <a:bodyPr/>
        <a:lstStyle/>
        <a:p>
          <a:pPr>
            <a:defRPr b="1"/>
          </a:pPr>
          <a:r>
            <a:rPr lang="en-US" baseline="0"/>
            <a:t>What it is:</a:t>
          </a:r>
          <a:endParaRPr lang="en-US"/>
        </a:p>
      </dgm:t>
    </dgm:pt>
    <dgm:pt modelId="{1BC56EA2-3BB7-4FC6-8163-6FC88EE43525}" type="parTrans" cxnId="{42B23252-F4EC-495E-A13D-3FB67EF7A356}">
      <dgm:prSet/>
      <dgm:spPr/>
      <dgm:t>
        <a:bodyPr/>
        <a:lstStyle/>
        <a:p>
          <a:endParaRPr lang="en-US"/>
        </a:p>
      </dgm:t>
    </dgm:pt>
    <dgm:pt modelId="{4682A593-22D7-4770-B456-52335D0279DD}" type="sibTrans" cxnId="{42B23252-F4EC-495E-A13D-3FB67EF7A356}">
      <dgm:prSet/>
      <dgm:spPr/>
      <dgm:t>
        <a:bodyPr/>
        <a:lstStyle/>
        <a:p>
          <a:endParaRPr lang="en-US"/>
        </a:p>
      </dgm:t>
    </dgm:pt>
    <dgm:pt modelId="{D326DEE8-5794-43C5-88C2-694ABB4406A4}">
      <dgm:prSet/>
      <dgm:spPr/>
      <dgm:t>
        <a:bodyPr/>
        <a:lstStyle/>
        <a:p>
          <a:r>
            <a:rPr lang="en-US"/>
            <a:t>Facts</a:t>
          </a:r>
        </a:p>
      </dgm:t>
    </dgm:pt>
    <dgm:pt modelId="{4A243299-4616-48D7-A2A9-1369AAD394EB}" type="parTrans" cxnId="{E03A3C37-DA5B-4CF5-B6E9-3839EFB26AB4}">
      <dgm:prSet/>
      <dgm:spPr/>
      <dgm:t>
        <a:bodyPr/>
        <a:lstStyle/>
        <a:p>
          <a:endParaRPr lang="en-US"/>
        </a:p>
      </dgm:t>
    </dgm:pt>
    <dgm:pt modelId="{98D4F452-596F-441B-929A-8D2F8895CE52}" type="sibTrans" cxnId="{E03A3C37-DA5B-4CF5-B6E9-3839EFB26AB4}">
      <dgm:prSet/>
      <dgm:spPr/>
      <dgm:t>
        <a:bodyPr/>
        <a:lstStyle/>
        <a:p>
          <a:endParaRPr lang="en-US"/>
        </a:p>
      </dgm:t>
    </dgm:pt>
    <dgm:pt modelId="{2BFD1315-8C06-455B-9D8A-7F40EC586F55}">
      <dgm:prSet/>
      <dgm:spPr/>
      <dgm:t>
        <a:bodyPr/>
        <a:lstStyle/>
        <a:p>
          <a:r>
            <a:rPr lang="en-US"/>
            <a:t>Reasonable assumption predicated on facts</a:t>
          </a:r>
        </a:p>
      </dgm:t>
    </dgm:pt>
    <dgm:pt modelId="{D2F165E7-E344-4D1D-87CA-5FBAF1CF065A}" type="parTrans" cxnId="{84A9A809-4862-4BBB-A9E4-BF6E16B21EE9}">
      <dgm:prSet/>
      <dgm:spPr/>
      <dgm:t>
        <a:bodyPr/>
        <a:lstStyle/>
        <a:p>
          <a:endParaRPr lang="en-US"/>
        </a:p>
      </dgm:t>
    </dgm:pt>
    <dgm:pt modelId="{61167BF0-7BAD-4B40-B3B7-32F6204093A8}" type="sibTrans" cxnId="{84A9A809-4862-4BBB-A9E4-BF6E16B21EE9}">
      <dgm:prSet/>
      <dgm:spPr/>
      <dgm:t>
        <a:bodyPr/>
        <a:lstStyle/>
        <a:p>
          <a:endParaRPr lang="en-US"/>
        </a:p>
      </dgm:t>
    </dgm:pt>
    <dgm:pt modelId="{622CB645-E54B-4BED-A605-3C2D479E4E7A}">
      <dgm:prSet/>
      <dgm:spPr/>
      <dgm:t>
        <a:bodyPr/>
        <a:lstStyle/>
        <a:p>
          <a:r>
            <a:rPr lang="en-US" dirty="0"/>
            <a:t>Expert opinion supported by facts</a:t>
          </a:r>
        </a:p>
      </dgm:t>
    </dgm:pt>
    <dgm:pt modelId="{3DDE1253-BA09-4DDF-A0DD-E210F82BF44C}" type="parTrans" cxnId="{61D297A6-D88D-4DDF-B5FC-0D225C56D70E}">
      <dgm:prSet/>
      <dgm:spPr/>
      <dgm:t>
        <a:bodyPr/>
        <a:lstStyle/>
        <a:p>
          <a:endParaRPr lang="en-US"/>
        </a:p>
      </dgm:t>
    </dgm:pt>
    <dgm:pt modelId="{D3B90D24-F8E4-44EE-9CDE-B7D377E3DEF0}" type="sibTrans" cxnId="{61D297A6-D88D-4DDF-B5FC-0D225C56D70E}">
      <dgm:prSet/>
      <dgm:spPr/>
      <dgm:t>
        <a:bodyPr/>
        <a:lstStyle/>
        <a:p>
          <a:endParaRPr lang="en-US"/>
        </a:p>
      </dgm:t>
    </dgm:pt>
    <dgm:pt modelId="{F111918C-CA56-4973-A843-9674A738CEF8}">
      <dgm:prSet/>
      <dgm:spPr/>
      <dgm:t>
        <a:bodyPr/>
        <a:lstStyle/>
        <a:p>
          <a:pPr>
            <a:defRPr b="1"/>
          </a:pPr>
          <a:r>
            <a:rPr lang="en-US" baseline="0"/>
            <a:t>What it isn’t:</a:t>
          </a:r>
          <a:endParaRPr lang="en-US"/>
        </a:p>
      </dgm:t>
    </dgm:pt>
    <dgm:pt modelId="{CD42CBBD-22BA-476A-83FC-0D885535158C}" type="parTrans" cxnId="{3DFF3EB2-AC77-4CF0-BB72-EB6C7C2F4714}">
      <dgm:prSet/>
      <dgm:spPr/>
      <dgm:t>
        <a:bodyPr/>
        <a:lstStyle/>
        <a:p>
          <a:endParaRPr lang="en-US"/>
        </a:p>
      </dgm:t>
    </dgm:pt>
    <dgm:pt modelId="{A348EF63-9B0C-4F02-958B-134716135D1A}" type="sibTrans" cxnId="{3DFF3EB2-AC77-4CF0-BB72-EB6C7C2F4714}">
      <dgm:prSet/>
      <dgm:spPr/>
      <dgm:t>
        <a:bodyPr/>
        <a:lstStyle/>
        <a:p>
          <a:endParaRPr lang="en-US"/>
        </a:p>
      </dgm:t>
    </dgm:pt>
    <dgm:pt modelId="{29DAF5E2-A081-4719-9B80-B69EF738C395}">
      <dgm:prSet/>
      <dgm:spPr/>
      <dgm:t>
        <a:bodyPr/>
        <a:lstStyle/>
        <a:p>
          <a:r>
            <a:rPr lang="en-US"/>
            <a:t>Argument</a:t>
          </a:r>
        </a:p>
      </dgm:t>
    </dgm:pt>
    <dgm:pt modelId="{E511384A-1FC7-43F5-A385-748EA6FD368C}" type="parTrans" cxnId="{B760E4DD-8A81-4FCE-A845-2689DA6C27A8}">
      <dgm:prSet/>
      <dgm:spPr/>
      <dgm:t>
        <a:bodyPr/>
        <a:lstStyle/>
        <a:p>
          <a:endParaRPr lang="en-US"/>
        </a:p>
      </dgm:t>
    </dgm:pt>
    <dgm:pt modelId="{3D827E8C-370F-4A5F-9F7A-3ACA53883935}" type="sibTrans" cxnId="{B760E4DD-8A81-4FCE-A845-2689DA6C27A8}">
      <dgm:prSet/>
      <dgm:spPr/>
      <dgm:t>
        <a:bodyPr/>
        <a:lstStyle/>
        <a:p>
          <a:endParaRPr lang="en-US"/>
        </a:p>
      </dgm:t>
    </dgm:pt>
    <dgm:pt modelId="{F0B146E8-F95E-4917-B7D6-0B9EC312892C}">
      <dgm:prSet/>
      <dgm:spPr/>
      <dgm:t>
        <a:bodyPr/>
        <a:lstStyle/>
        <a:p>
          <a:r>
            <a:rPr lang="en-US"/>
            <a:t>Speculation</a:t>
          </a:r>
        </a:p>
      </dgm:t>
    </dgm:pt>
    <dgm:pt modelId="{CA8E9349-E0E6-440D-B012-C16531826560}" type="parTrans" cxnId="{5CCC51EA-D38E-493D-A3FA-F5C97520EDF8}">
      <dgm:prSet/>
      <dgm:spPr/>
      <dgm:t>
        <a:bodyPr/>
        <a:lstStyle/>
        <a:p>
          <a:endParaRPr lang="en-US"/>
        </a:p>
      </dgm:t>
    </dgm:pt>
    <dgm:pt modelId="{BE17D76B-D740-4811-8D35-1A8A577CDCD2}" type="sibTrans" cxnId="{5CCC51EA-D38E-493D-A3FA-F5C97520EDF8}">
      <dgm:prSet/>
      <dgm:spPr/>
      <dgm:t>
        <a:bodyPr/>
        <a:lstStyle/>
        <a:p>
          <a:endParaRPr lang="en-US"/>
        </a:p>
      </dgm:t>
    </dgm:pt>
    <dgm:pt modelId="{0B4A8876-E1CF-44B4-9DDC-D4AB156E0F42}">
      <dgm:prSet/>
      <dgm:spPr/>
      <dgm:t>
        <a:bodyPr/>
        <a:lstStyle/>
        <a:p>
          <a:r>
            <a:rPr lang="en-US"/>
            <a:t>Unsubstantiated opinion or narrative</a:t>
          </a:r>
        </a:p>
      </dgm:t>
    </dgm:pt>
    <dgm:pt modelId="{3B0108F1-1572-44DC-A717-ADA96BBC1FBB}" type="parTrans" cxnId="{0B548231-D6AE-42C5-B33D-AA50C7872F1C}">
      <dgm:prSet/>
      <dgm:spPr/>
      <dgm:t>
        <a:bodyPr/>
        <a:lstStyle/>
        <a:p>
          <a:endParaRPr lang="en-US"/>
        </a:p>
      </dgm:t>
    </dgm:pt>
    <dgm:pt modelId="{FAAB11E1-F9A5-4446-80F5-4036B48F83FC}" type="sibTrans" cxnId="{0B548231-D6AE-42C5-B33D-AA50C7872F1C}">
      <dgm:prSet/>
      <dgm:spPr/>
      <dgm:t>
        <a:bodyPr/>
        <a:lstStyle/>
        <a:p>
          <a:endParaRPr lang="en-US"/>
        </a:p>
      </dgm:t>
    </dgm:pt>
    <dgm:pt modelId="{529BBD58-95C7-45B7-8D7B-B4337ED2BD85}">
      <dgm:prSet/>
      <dgm:spPr/>
      <dgm:t>
        <a:bodyPr/>
        <a:lstStyle/>
        <a:p>
          <a:r>
            <a:rPr lang="en-US"/>
            <a:t>Clearly inaccurate or erroneous information</a:t>
          </a:r>
        </a:p>
      </dgm:t>
    </dgm:pt>
    <dgm:pt modelId="{4A97EA50-0A0A-4B54-8076-DDF0EE0A1BC8}" type="parTrans" cxnId="{4F0FCC7C-BED1-434C-865A-311E18189054}">
      <dgm:prSet/>
      <dgm:spPr/>
      <dgm:t>
        <a:bodyPr/>
        <a:lstStyle/>
        <a:p>
          <a:endParaRPr lang="en-US"/>
        </a:p>
      </dgm:t>
    </dgm:pt>
    <dgm:pt modelId="{79CD6A30-DAE1-457F-BC40-B1D531193A21}" type="sibTrans" cxnId="{4F0FCC7C-BED1-434C-865A-311E18189054}">
      <dgm:prSet/>
      <dgm:spPr/>
      <dgm:t>
        <a:bodyPr/>
        <a:lstStyle/>
        <a:p>
          <a:endParaRPr lang="en-US"/>
        </a:p>
      </dgm:t>
    </dgm:pt>
    <dgm:pt modelId="{389AA629-E59D-4001-B4EA-990D6204C01C}">
      <dgm:prSet/>
      <dgm:spPr/>
      <dgm:t>
        <a:bodyPr/>
        <a:lstStyle/>
        <a:p>
          <a:r>
            <a:rPr lang="en-US"/>
            <a:t>Socioeconomic impact not linked to physical environmental impact</a:t>
          </a:r>
        </a:p>
      </dgm:t>
    </dgm:pt>
    <dgm:pt modelId="{0EFFDFCE-44DA-48B0-BB43-B51874F1FF0F}" type="parTrans" cxnId="{E6121817-DF50-4071-ACE5-8998A488D733}">
      <dgm:prSet/>
      <dgm:spPr/>
      <dgm:t>
        <a:bodyPr/>
        <a:lstStyle/>
        <a:p>
          <a:endParaRPr lang="en-US"/>
        </a:p>
      </dgm:t>
    </dgm:pt>
    <dgm:pt modelId="{624F69D1-00C7-4626-8320-C83223DBBD5B}" type="sibTrans" cxnId="{E6121817-DF50-4071-ACE5-8998A488D733}">
      <dgm:prSet/>
      <dgm:spPr/>
      <dgm:t>
        <a:bodyPr/>
        <a:lstStyle/>
        <a:p>
          <a:endParaRPr lang="en-US"/>
        </a:p>
      </dgm:t>
    </dgm:pt>
    <dgm:pt modelId="{04FA4713-12EC-4DF3-8906-A58DCDBC4253}" type="pres">
      <dgm:prSet presAssocID="{3EF2D19A-586E-4B40-BD4B-324190F74CF2}" presName="root" presStyleCnt="0">
        <dgm:presLayoutVars>
          <dgm:dir/>
          <dgm:resizeHandles val="exact"/>
        </dgm:presLayoutVars>
      </dgm:prSet>
      <dgm:spPr/>
    </dgm:pt>
    <dgm:pt modelId="{B2057472-235F-4FDD-A4AD-745A089DC8C0}" type="pres">
      <dgm:prSet presAssocID="{CC2C0A96-8C73-4D4B-9E66-370F170FEBB2}" presName="compNode" presStyleCnt="0"/>
      <dgm:spPr/>
    </dgm:pt>
    <dgm:pt modelId="{41F081B7-53FA-483F-8690-EC50C91EC6E9}" type="pres">
      <dgm:prSet presAssocID="{CC2C0A96-8C73-4D4B-9E66-370F170FEB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58C5A102-FB85-47D5-8DFD-346A1F2C105F}" type="pres">
      <dgm:prSet presAssocID="{CC2C0A96-8C73-4D4B-9E66-370F170FEBB2}" presName="iconSpace" presStyleCnt="0"/>
      <dgm:spPr/>
    </dgm:pt>
    <dgm:pt modelId="{C36696FA-F435-454E-A1D2-6C5E5D17FE4B}" type="pres">
      <dgm:prSet presAssocID="{CC2C0A96-8C73-4D4B-9E66-370F170FEBB2}" presName="parTx" presStyleLbl="revTx" presStyleIdx="0" presStyleCnt="4">
        <dgm:presLayoutVars>
          <dgm:chMax val="0"/>
          <dgm:chPref val="0"/>
        </dgm:presLayoutVars>
      </dgm:prSet>
      <dgm:spPr/>
    </dgm:pt>
    <dgm:pt modelId="{436B7A33-1703-4B07-9272-EBB6B218BDA3}" type="pres">
      <dgm:prSet presAssocID="{CC2C0A96-8C73-4D4B-9E66-370F170FEBB2}" presName="txSpace" presStyleCnt="0"/>
      <dgm:spPr/>
    </dgm:pt>
    <dgm:pt modelId="{A7078F1E-226B-4231-A289-036606004F9B}" type="pres">
      <dgm:prSet presAssocID="{CC2C0A96-8C73-4D4B-9E66-370F170FEBB2}" presName="desTx" presStyleLbl="revTx" presStyleIdx="1" presStyleCnt="4">
        <dgm:presLayoutVars/>
      </dgm:prSet>
      <dgm:spPr/>
    </dgm:pt>
    <dgm:pt modelId="{B2B9DB8F-E543-4143-A034-5A779D33FC00}" type="pres">
      <dgm:prSet presAssocID="{4682A593-22D7-4770-B456-52335D0279DD}" presName="sibTrans" presStyleCnt="0"/>
      <dgm:spPr/>
    </dgm:pt>
    <dgm:pt modelId="{5E87EE7A-557E-4D20-8F5F-57426770638F}" type="pres">
      <dgm:prSet presAssocID="{F111918C-CA56-4973-A843-9674A738CEF8}" presName="compNode" presStyleCnt="0"/>
      <dgm:spPr/>
    </dgm:pt>
    <dgm:pt modelId="{164B5F7D-E59B-435D-B517-6C0B9A5A852D}" type="pres">
      <dgm:prSet presAssocID="{F111918C-CA56-4973-A843-9674A738CEF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996C4148-AFA3-402A-B29A-0674C314F500}" type="pres">
      <dgm:prSet presAssocID="{F111918C-CA56-4973-A843-9674A738CEF8}" presName="iconSpace" presStyleCnt="0"/>
      <dgm:spPr/>
    </dgm:pt>
    <dgm:pt modelId="{80DEAE25-88C2-4F2A-B39E-0E5F0BF1D81A}" type="pres">
      <dgm:prSet presAssocID="{F111918C-CA56-4973-A843-9674A738CEF8}" presName="parTx" presStyleLbl="revTx" presStyleIdx="2" presStyleCnt="4">
        <dgm:presLayoutVars>
          <dgm:chMax val="0"/>
          <dgm:chPref val="0"/>
        </dgm:presLayoutVars>
      </dgm:prSet>
      <dgm:spPr/>
    </dgm:pt>
    <dgm:pt modelId="{90536DF2-B5F6-4064-9CEB-8F0E22CDCD90}" type="pres">
      <dgm:prSet presAssocID="{F111918C-CA56-4973-A843-9674A738CEF8}" presName="txSpace" presStyleCnt="0"/>
      <dgm:spPr/>
    </dgm:pt>
    <dgm:pt modelId="{727CD8BA-6291-4AD9-A3A7-980269904087}" type="pres">
      <dgm:prSet presAssocID="{F111918C-CA56-4973-A843-9674A738CEF8}" presName="desTx" presStyleLbl="revTx" presStyleIdx="3" presStyleCnt="4">
        <dgm:presLayoutVars/>
      </dgm:prSet>
      <dgm:spPr/>
    </dgm:pt>
  </dgm:ptLst>
  <dgm:cxnLst>
    <dgm:cxn modelId="{7D2FAF03-9BA0-40F6-9E86-055C775CA013}" type="presOf" srcId="{29DAF5E2-A081-4719-9B80-B69EF738C395}" destId="{727CD8BA-6291-4AD9-A3A7-980269904087}" srcOrd="0" destOrd="0" presId="urn:microsoft.com/office/officeart/2018/2/layout/IconLabelDescriptionList"/>
    <dgm:cxn modelId="{84A9A809-4862-4BBB-A9E4-BF6E16B21EE9}" srcId="{CC2C0A96-8C73-4D4B-9E66-370F170FEBB2}" destId="{2BFD1315-8C06-455B-9D8A-7F40EC586F55}" srcOrd="1" destOrd="0" parTransId="{D2F165E7-E344-4D1D-87CA-5FBAF1CF065A}" sibTransId="{61167BF0-7BAD-4B40-B3B7-32F6204093A8}"/>
    <dgm:cxn modelId="{E6121817-DF50-4071-ACE5-8998A488D733}" srcId="{F111918C-CA56-4973-A843-9674A738CEF8}" destId="{389AA629-E59D-4001-B4EA-990D6204C01C}" srcOrd="4" destOrd="0" parTransId="{0EFFDFCE-44DA-48B0-BB43-B51874F1FF0F}" sibTransId="{624F69D1-00C7-4626-8320-C83223DBBD5B}"/>
    <dgm:cxn modelId="{0B548231-D6AE-42C5-B33D-AA50C7872F1C}" srcId="{F111918C-CA56-4973-A843-9674A738CEF8}" destId="{0B4A8876-E1CF-44B4-9DDC-D4AB156E0F42}" srcOrd="2" destOrd="0" parTransId="{3B0108F1-1572-44DC-A717-ADA96BBC1FBB}" sibTransId="{FAAB11E1-F9A5-4446-80F5-4036B48F83FC}"/>
    <dgm:cxn modelId="{E03A3C37-DA5B-4CF5-B6E9-3839EFB26AB4}" srcId="{CC2C0A96-8C73-4D4B-9E66-370F170FEBB2}" destId="{D326DEE8-5794-43C5-88C2-694ABB4406A4}" srcOrd="0" destOrd="0" parTransId="{4A243299-4616-48D7-A2A9-1369AAD394EB}" sibTransId="{98D4F452-596F-441B-929A-8D2F8895CE52}"/>
    <dgm:cxn modelId="{D2A6EC43-5CAD-4123-BBA8-22DDF5C7B1FD}" type="presOf" srcId="{389AA629-E59D-4001-B4EA-990D6204C01C}" destId="{727CD8BA-6291-4AD9-A3A7-980269904087}" srcOrd="0" destOrd="4" presId="urn:microsoft.com/office/officeart/2018/2/layout/IconLabelDescriptionList"/>
    <dgm:cxn modelId="{2428D464-37A1-4E81-B285-1A64AB2E7347}" type="presOf" srcId="{2BFD1315-8C06-455B-9D8A-7F40EC586F55}" destId="{A7078F1E-226B-4231-A289-036606004F9B}" srcOrd="0" destOrd="1" presId="urn:microsoft.com/office/officeart/2018/2/layout/IconLabelDescriptionList"/>
    <dgm:cxn modelId="{9585D266-2643-4A01-92CB-7EC64294A009}" type="presOf" srcId="{D326DEE8-5794-43C5-88C2-694ABB4406A4}" destId="{A7078F1E-226B-4231-A289-036606004F9B}" srcOrd="0" destOrd="0" presId="urn:microsoft.com/office/officeart/2018/2/layout/IconLabelDescriptionList"/>
    <dgm:cxn modelId="{287D2667-7A32-4ED4-BD9E-7166FF541FE3}" type="presOf" srcId="{F111918C-CA56-4973-A843-9674A738CEF8}" destId="{80DEAE25-88C2-4F2A-B39E-0E5F0BF1D81A}" srcOrd="0" destOrd="0" presId="urn:microsoft.com/office/officeart/2018/2/layout/IconLabelDescriptionList"/>
    <dgm:cxn modelId="{42B23252-F4EC-495E-A13D-3FB67EF7A356}" srcId="{3EF2D19A-586E-4B40-BD4B-324190F74CF2}" destId="{CC2C0A96-8C73-4D4B-9E66-370F170FEBB2}" srcOrd="0" destOrd="0" parTransId="{1BC56EA2-3BB7-4FC6-8163-6FC88EE43525}" sibTransId="{4682A593-22D7-4770-B456-52335D0279DD}"/>
    <dgm:cxn modelId="{1A1F6752-4A93-47B9-8653-DA9EA220DB42}" type="presOf" srcId="{CC2C0A96-8C73-4D4B-9E66-370F170FEBB2}" destId="{C36696FA-F435-454E-A1D2-6C5E5D17FE4B}" srcOrd="0" destOrd="0" presId="urn:microsoft.com/office/officeart/2018/2/layout/IconLabelDescriptionList"/>
    <dgm:cxn modelId="{4F0FCC7C-BED1-434C-865A-311E18189054}" srcId="{F111918C-CA56-4973-A843-9674A738CEF8}" destId="{529BBD58-95C7-45B7-8D7B-B4337ED2BD85}" srcOrd="3" destOrd="0" parTransId="{4A97EA50-0A0A-4B54-8076-DDF0EE0A1BC8}" sibTransId="{79CD6A30-DAE1-457F-BC40-B1D531193A21}"/>
    <dgm:cxn modelId="{DC4FDB7D-6E79-4CAC-B766-21C382E88A47}" type="presOf" srcId="{3EF2D19A-586E-4B40-BD4B-324190F74CF2}" destId="{04FA4713-12EC-4DF3-8906-A58DCDBC4253}" srcOrd="0" destOrd="0" presId="urn:microsoft.com/office/officeart/2018/2/layout/IconLabelDescriptionList"/>
    <dgm:cxn modelId="{61D297A6-D88D-4DDF-B5FC-0D225C56D70E}" srcId="{CC2C0A96-8C73-4D4B-9E66-370F170FEBB2}" destId="{622CB645-E54B-4BED-A605-3C2D479E4E7A}" srcOrd="2" destOrd="0" parTransId="{3DDE1253-BA09-4DDF-A0DD-E210F82BF44C}" sibTransId="{D3B90D24-F8E4-44EE-9CDE-B7D377E3DEF0}"/>
    <dgm:cxn modelId="{3DFF3EB2-AC77-4CF0-BB72-EB6C7C2F4714}" srcId="{3EF2D19A-586E-4B40-BD4B-324190F74CF2}" destId="{F111918C-CA56-4973-A843-9674A738CEF8}" srcOrd="1" destOrd="0" parTransId="{CD42CBBD-22BA-476A-83FC-0D885535158C}" sibTransId="{A348EF63-9B0C-4F02-958B-134716135D1A}"/>
    <dgm:cxn modelId="{B7CBA5C4-97AF-42DE-9693-ECF41C2006AF}" type="presOf" srcId="{0B4A8876-E1CF-44B4-9DDC-D4AB156E0F42}" destId="{727CD8BA-6291-4AD9-A3A7-980269904087}" srcOrd="0" destOrd="2" presId="urn:microsoft.com/office/officeart/2018/2/layout/IconLabelDescriptionList"/>
    <dgm:cxn modelId="{A5AA27C7-9A12-4F89-BC67-8791F5F341A2}" type="presOf" srcId="{F0B146E8-F95E-4917-B7D6-0B9EC312892C}" destId="{727CD8BA-6291-4AD9-A3A7-980269904087}" srcOrd="0" destOrd="1" presId="urn:microsoft.com/office/officeart/2018/2/layout/IconLabelDescriptionList"/>
    <dgm:cxn modelId="{B760E4DD-8A81-4FCE-A845-2689DA6C27A8}" srcId="{F111918C-CA56-4973-A843-9674A738CEF8}" destId="{29DAF5E2-A081-4719-9B80-B69EF738C395}" srcOrd="0" destOrd="0" parTransId="{E511384A-1FC7-43F5-A385-748EA6FD368C}" sibTransId="{3D827E8C-370F-4A5F-9F7A-3ACA53883935}"/>
    <dgm:cxn modelId="{DB3D28EA-07DA-4BBA-BC7A-5E8D5BB96799}" type="presOf" srcId="{529BBD58-95C7-45B7-8D7B-B4337ED2BD85}" destId="{727CD8BA-6291-4AD9-A3A7-980269904087}" srcOrd="0" destOrd="3" presId="urn:microsoft.com/office/officeart/2018/2/layout/IconLabelDescriptionList"/>
    <dgm:cxn modelId="{5CCC51EA-D38E-493D-A3FA-F5C97520EDF8}" srcId="{F111918C-CA56-4973-A843-9674A738CEF8}" destId="{F0B146E8-F95E-4917-B7D6-0B9EC312892C}" srcOrd="1" destOrd="0" parTransId="{CA8E9349-E0E6-440D-B012-C16531826560}" sibTransId="{BE17D76B-D740-4811-8D35-1A8A577CDCD2}"/>
    <dgm:cxn modelId="{FA35C5FB-FCA5-4891-85B4-1112065230DD}" type="presOf" srcId="{622CB645-E54B-4BED-A605-3C2D479E4E7A}" destId="{A7078F1E-226B-4231-A289-036606004F9B}" srcOrd="0" destOrd="2" presId="urn:microsoft.com/office/officeart/2018/2/layout/IconLabelDescriptionList"/>
    <dgm:cxn modelId="{6F67A38A-B22C-4613-A0FE-35F74D9C61E1}" type="presParOf" srcId="{04FA4713-12EC-4DF3-8906-A58DCDBC4253}" destId="{B2057472-235F-4FDD-A4AD-745A089DC8C0}" srcOrd="0" destOrd="0" presId="urn:microsoft.com/office/officeart/2018/2/layout/IconLabelDescriptionList"/>
    <dgm:cxn modelId="{1DE089DB-077D-473A-A8FC-90F312B9CAC0}" type="presParOf" srcId="{B2057472-235F-4FDD-A4AD-745A089DC8C0}" destId="{41F081B7-53FA-483F-8690-EC50C91EC6E9}" srcOrd="0" destOrd="0" presId="urn:microsoft.com/office/officeart/2018/2/layout/IconLabelDescriptionList"/>
    <dgm:cxn modelId="{34C9FDC1-C57D-4351-B087-5804B6AD6E92}" type="presParOf" srcId="{B2057472-235F-4FDD-A4AD-745A089DC8C0}" destId="{58C5A102-FB85-47D5-8DFD-346A1F2C105F}" srcOrd="1" destOrd="0" presId="urn:microsoft.com/office/officeart/2018/2/layout/IconLabelDescriptionList"/>
    <dgm:cxn modelId="{C36EFB47-A4F0-4D91-86DE-0C0A697614CE}" type="presParOf" srcId="{B2057472-235F-4FDD-A4AD-745A089DC8C0}" destId="{C36696FA-F435-454E-A1D2-6C5E5D17FE4B}" srcOrd="2" destOrd="0" presId="urn:microsoft.com/office/officeart/2018/2/layout/IconLabelDescriptionList"/>
    <dgm:cxn modelId="{9918FD40-8280-47D1-8520-78D0B81CD8D0}" type="presParOf" srcId="{B2057472-235F-4FDD-A4AD-745A089DC8C0}" destId="{436B7A33-1703-4B07-9272-EBB6B218BDA3}" srcOrd="3" destOrd="0" presId="urn:microsoft.com/office/officeart/2018/2/layout/IconLabelDescriptionList"/>
    <dgm:cxn modelId="{BB04090D-D498-439D-9208-0CBC4998D4A5}" type="presParOf" srcId="{B2057472-235F-4FDD-A4AD-745A089DC8C0}" destId="{A7078F1E-226B-4231-A289-036606004F9B}" srcOrd="4" destOrd="0" presId="urn:microsoft.com/office/officeart/2018/2/layout/IconLabelDescriptionList"/>
    <dgm:cxn modelId="{3469CFE6-043E-47EC-B76E-03BD3D4322C9}" type="presParOf" srcId="{04FA4713-12EC-4DF3-8906-A58DCDBC4253}" destId="{B2B9DB8F-E543-4143-A034-5A779D33FC00}" srcOrd="1" destOrd="0" presId="urn:microsoft.com/office/officeart/2018/2/layout/IconLabelDescriptionList"/>
    <dgm:cxn modelId="{2C199F8F-5951-4B9E-BA3A-2D61BF5486B8}" type="presParOf" srcId="{04FA4713-12EC-4DF3-8906-A58DCDBC4253}" destId="{5E87EE7A-557E-4D20-8F5F-57426770638F}" srcOrd="2" destOrd="0" presId="urn:microsoft.com/office/officeart/2018/2/layout/IconLabelDescriptionList"/>
    <dgm:cxn modelId="{4688BFD6-4FC6-42D9-B672-675BD28CF7BA}" type="presParOf" srcId="{5E87EE7A-557E-4D20-8F5F-57426770638F}" destId="{164B5F7D-E59B-435D-B517-6C0B9A5A852D}" srcOrd="0" destOrd="0" presId="urn:microsoft.com/office/officeart/2018/2/layout/IconLabelDescriptionList"/>
    <dgm:cxn modelId="{A2BC5E31-592E-4889-99C8-9DB687E4C98B}" type="presParOf" srcId="{5E87EE7A-557E-4D20-8F5F-57426770638F}" destId="{996C4148-AFA3-402A-B29A-0674C314F500}" srcOrd="1" destOrd="0" presId="urn:microsoft.com/office/officeart/2018/2/layout/IconLabelDescriptionList"/>
    <dgm:cxn modelId="{719F2801-3D40-459A-9CEC-6415D07E622A}" type="presParOf" srcId="{5E87EE7A-557E-4D20-8F5F-57426770638F}" destId="{80DEAE25-88C2-4F2A-B39E-0E5F0BF1D81A}" srcOrd="2" destOrd="0" presId="urn:microsoft.com/office/officeart/2018/2/layout/IconLabelDescriptionList"/>
    <dgm:cxn modelId="{67297E58-58FE-461F-8EEE-7675AFF0A9A5}" type="presParOf" srcId="{5E87EE7A-557E-4D20-8F5F-57426770638F}" destId="{90536DF2-B5F6-4064-9CEB-8F0E22CDCD90}" srcOrd="3" destOrd="0" presId="urn:microsoft.com/office/officeart/2018/2/layout/IconLabelDescriptionList"/>
    <dgm:cxn modelId="{EC4134B3-778D-4760-9C73-C52E2D134030}" type="presParOf" srcId="{5E87EE7A-557E-4D20-8F5F-57426770638F}" destId="{727CD8BA-6291-4AD9-A3A7-980269904087}"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37CDF-0B65-411A-8A67-1122B9380B26}"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7F768B7-C419-4EFE-827B-804929FB59A8}">
      <dgm:prSet/>
      <dgm:spPr/>
      <dgm:t>
        <a:bodyPr/>
        <a:lstStyle/>
        <a:p>
          <a:r>
            <a:rPr lang="en-US" baseline="0"/>
            <a:t>Perfect </a:t>
          </a:r>
          <a:endParaRPr lang="en-US"/>
        </a:p>
      </dgm:t>
    </dgm:pt>
    <dgm:pt modelId="{A814AA8F-853D-4422-A8AA-19E76C579C75}" type="parTrans" cxnId="{8824BC61-CCFF-41D0-8455-7BD245735F34}">
      <dgm:prSet/>
      <dgm:spPr/>
      <dgm:t>
        <a:bodyPr/>
        <a:lstStyle/>
        <a:p>
          <a:endParaRPr lang="en-US"/>
        </a:p>
      </dgm:t>
    </dgm:pt>
    <dgm:pt modelId="{9B3A509D-E748-490F-8566-9CBDED45CE8F}" type="sibTrans" cxnId="{8824BC61-CCFF-41D0-8455-7BD245735F34}">
      <dgm:prSet/>
      <dgm:spPr/>
      <dgm:t>
        <a:bodyPr/>
        <a:lstStyle/>
        <a:p>
          <a:endParaRPr lang="en-US"/>
        </a:p>
      </dgm:t>
    </dgm:pt>
    <dgm:pt modelId="{01BDC3A3-08E3-4E14-8CDD-312FB6043953}">
      <dgm:prSet/>
      <dgm:spPr/>
      <dgm:t>
        <a:bodyPr/>
        <a:lstStyle/>
        <a:p>
          <a:r>
            <a:rPr lang="en-US" baseline="0"/>
            <a:t>An advocate for a project </a:t>
          </a:r>
          <a:endParaRPr lang="en-US"/>
        </a:p>
      </dgm:t>
    </dgm:pt>
    <dgm:pt modelId="{37937D65-A4C9-43DC-8117-694C6FB8A620}" type="parTrans" cxnId="{13EB4708-F82B-4753-B985-76AC97BA8539}">
      <dgm:prSet/>
      <dgm:spPr/>
      <dgm:t>
        <a:bodyPr/>
        <a:lstStyle/>
        <a:p>
          <a:endParaRPr lang="en-US"/>
        </a:p>
      </dgm:t>
    </dgm:pt>
    <dgm:pt modelId="{BB3574DD-3167-4728-8F6D-AD204ABDD359}" type="sibTrans" cxnId="{13EB4708-F82B-4753-B985-76AC97BA8539}">
      <dgm:prSet/>
      <dgm:spPr/>
      <dgm:t>
        <a:bodyPr/>
        <a:lstStyle/>
        <a:p>
          <a:endParaRPr lang="en-US"/>
        </a:p>
      </dgm:t>
    </dgm:pt>
    <dgm:pt modelId="{63136837-0D32-488D-864B-8CD9FA59512C}">
      <dgm:prSet/>
      <dgm:spPr/>
      <dgm:t>
        <a:bodyPr/>
        <a:lstStyle/>
        <a:p>
          <a:r>
            <a:rPr lang="en-US" baseline="0"/>
            <a:t>The project itself </a:t>
          </a:r>
          <a:endParaRPr lang="en-US"/>
        </a:p>
      </dgm:t>
    </dgm:pt>
    <dgm:pt modelId="{FCDA0965-4583-4802-B92B-052CB863EC45}" type="parTrans" cxnId="{17007F2B-FE5F-4C70-8CCE-9285A32DCB52}">
      <dgm:prSet/>
      <dgm:spPr/>
      <dgm:t>
        <a:bodyPr/>
        <a:lstStyle/>
        <a:p>
          <a:endParaRPr lang="en-US"/>
        </a:p>
      </dgm:t>
    </dgm:pt>
    <dgm:pt modelId="{13954AC8-39EF-49F4-BCF4-CD1A66A138C9}" type="sibTrans" cxnId="{17007F2B-FE5F-4C70-8CCE-9285A32DCB52}">
      <dgm:prSet/>
      <dgm:spPr/>
      <dgm:t>
        <a:bodyPr/>
        <a:lstStyle/>
        <a:p>
          <a:endParaRPr lang="en-US"/>
        </a:p>
      </dgm:t>
    </dgm:pt>
    <dgm:pt modelId="{3B7F8E0E-15AA-46B5-B9A7-4AADBB66BE4A}">
      <dgm:prSet/>
      <dgm:spPr/>
      <dgm:t>
        <a:bodyPr/>
        <a:lstStyle/>
        <a:p>
          <a:r>
            <a:rPr lang="en-US" baseline="0"/>
            <a:t>A chance to fix existing problems </a:t>
          </a:r>
          <a:endParaRPr lang="en-US"/>
        </a:p>
      </dgm:t>
    </dgm:pt>
    <dgm:pt modelId="{E2900B38-0889-429C-861D-3C287BDB494D}" type="parTrans" cxnId="{53CE162D-59D8-43AE-802D-F354D97A99E1}">
      <dgm:prSet/>
      <dgm:spPr/>
      <dgm:t>
        <a:bodyPr/>
        <a:lstStyle/>
        <a:p>
          <a:endParaRPr lang="en-US"/>
        </a:p>
      </dgm:t>
    </dgm:pt>
    <dgm:pt modelId="{85BC2D0F-A8D8-4F6B-AF63-E13214D2F0F5}" type="sibTrans" cxnId="{53CE162D-59D8-43AE-802D-F354D97A99E1}">
      <dgm:prSet/>
      <dgm:spPr/>
      <dgm:t>
        <a:bodyPr/>
        <a:lstStyle/>
        <a:p>
          <a:endParaRPr lang="en-US"/>
        </a:p>
      </dgm:t>
    </dgm:pt>
    <dgm:pt modelId="{7868E87A-96AC-43AB-8064-23607782018B}">
      <dgm:prSet/>
      <dgm:spPr/>
      <dgm:t>
        <a:bodyPr/>
        <a:lstStyle/>
        <a:p>
          <a:r>
            <a:rPr lang="en-US" baseline="0"/>
            <a:t>An encyclopedia of everything everywhere </a:t>
          </a:r>
          <a:endParaRPr lang="en-US"/>
        </a:p>
      </dgm:t>
    </dgm:pt>
    <dgm:pt modelId="{089601C5-9398-423C-86DB-A026BCE0156E}" type="parTrans" cxnId="{5EC6AC46-4D2E-4D85-938C-B2880DD4CE0B}">
      <dgm:prSet/>
      <dgm:spPr/>
      <dgm:t>
        <a:bodyPr/>
        <a:lstStyle/>
        <a:p>
          <a:endParaRPr lang="en-US"/>
        </a:p>
      </dgm:t>
    </dgm:pt>
    <dgm:pt modelId="{F4A95AEB-FC34-4A16-89C3-FA365BB82F0B}" type="sibTrans" cxnId="{5EC6AC46-4D2E-4D85-938C-B2880DD4CE0B}">
      <dgm:prSet/>
      <dgm:spPr/>
      <dgm:t>
        <a:bodyPr/>
        <a:lstStyle/>
        <a:p>
          <a:endParaRPr lang="en-US"/>
        </a:p>
      </dgm:t>
    </dgm:pt>
    <dgm:pt modelId="{22888363-BF96-407F-9A2C-BFDC0FE427E8}">
      <dgm:prSet/>
      <dgm:spPr/>
      <dgm:t>
        <a:bodyPr/>
        <a:lstStyle/>
        <a:p>
          <a:r>
            <a:rPr lang="en-US" baseline="0"/>
            <a:t>The analysis of ‘worst case’ </a:t>
          </a:r>
          <a:endParaRPr lang="en-US"/>
        </a:p>
      </dgm:t>
    </dgm:pt>
    <dgm:pt modelId="{683432A0-C95D-410E-8C16-006B63E215D3}" type="parTrans" cxnId="{037EBBB4-69C5-4011-9493-005BDEF41CA2}">
      <dgm:prSet/>
      <dgm:spPr/>
      <dgm:t>
        <a:bodyPr/>
        <a:lstStyle/>
        <a:p>
          <a:endParaRPr lang="en-US"/>
        </a:p>
      </dgm:t>
    </dgm:pt>
    <dgm:pt modelId="{E0824067-BCCA-4292-B3A7-EDF101EF5343}" type="sibTrans" cxnId="{037EBBB4-69C5-4011-9493-005BDEF41CA2}">
      <dgm:prSet/>
      <dgm:spPr/>
      <dgm:t>
        <a:bodyPr/>
        <a:lstStyle/>
        <a:p>
          <a:endParaRPr lang="en-US"/>
        </a:p>
      </dgm:t>
    </dgm:pt>
    <dgm:pt modelId="{2B2B7B1B-0463-429F-9DF6-BD11447382DC}">
      <dgm:prSet/>
      <dgm:spPr/>
      <dgm:t>
        <a:bodyPr/>
        <a:lstStyle/>
        <a:p>
          <a:r>
            <a:rPr lang="en-US" baseline="0"/>
            <a:t>A decision maker</a:t>
          </a:r>
          <a:endParaRPr lang="en-US"/>
        </a:p>
      </dgm:t>
    </dgm:pt>
    <dgm:pt modelId="{C4E863D9-D1AF-47E7-BC19-26DA0DBA1797}" type="parTrans" cxnId="{6D5A3EAA-B972-401C-985A-1477B8139613}">
      <dgm:prSet/>
      <dgm:spPr/>
      <dgm:t>
        <a:bodyPr/>
        <a:lstStyle/>
        <a:p>
          <a:endParaRPr lang="en-US"/>
        </a:p>
      </dgm:t>
    </dgm:pt>
    <dgm:pt modelId="{33B73ABD-ADC2-409B-BF7C-668C77FEC056}" type="sibTrans" cxnId="{6D5A3EAA-B972-401C-985A-1477B8139613}">
      <dgm:prSet/>
      <dgm:spPr/>
      <dgm:t>
        <a:bodyPr/>
        <a:lstStyle/>
        <a:p>
          <a:endParaRPr lang="en-US"/>
        </a:p>
      </dgm:t>
    </dgm:pt>
    <dgm:pt modelId="{8E200AB1-0383-4D1D-86FE-C45D016B004D}" type="pres">
      <dgm:prSet presAssocID="{93C37CDF-0B65-411A-8A67-1122B9380B26}" presName="root" presStyleCnt="0">
        <dgm:presLayoutVars>
          <dgm:dir/>
          <dgm:resizeHandles val="exact"/>
        </dgm:presLayoutVars>
      </dgm:prSet>
      <dgm:spPr/>
    </dgm:pt>
    <dgm:pt modelId="{A85878CD-1965-4617-B0DD-B081B02D2721}" type="pres">
      <dgm:prSet presAssocID="{93C37CDF-0B65-411A-8A67-1122B9380B26}" presName="container" presStyleCnt="0">
        <dgm:presLayoutVars>
          <dgm:dir/>
          <dgm:resizeHandles val="exact"/>
        </dgm:presLayoutVars>
      </dgm:prSet>
      <dgm:spPr/>
    </dgm:pt>
    <dgm:pt modelId="{BD73C6E6-32BC-4505-BBD7-5D15A9D0D5A0}" type="pres">
      <dgm:prSet presAssocID="{E7F768B7-C419-4EFE-827B-804929FB59A8}" presName="compNode" presStyleCnt="0"/>
      <dgm:spPr/>
    </dgm:pt>
    <dgm:pt modelId="{F614BAC7-D0A0-48D5-9E67-C2F05FB64174}" type="pres">
      <dgm:prSet presAssocID="{E7F768B7-C419-4EFE-827B-804929FB59A8}" presName="iconBgRect" presStyleLbl="bgShp" presStyleIdx="0" presStyleCnt="7"/>
      <dgm:spPr/>
    </dgm:pt>
    <dgm:pt modelId="{41D5CD32-0182-46A0-BC76-43565DB0DCCC}" type="pres">
      <dgm:prSet presAssocID="{E7F768B7-C419-4EFE-827B-804929FB59A8}"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ar"/>
        </a:ext>
      </dgm:extLst>
    </dgm:pt>
    <dgm:pt modelId="{64DE301B-37A8-4928-88F2-81AC7164B45F}" type="pres">
      <dgm:prSet presAssocID="{E7F768B7-C419-4EFE-827B-804929FB59A8}" presName="spaceRect" presStyleCnt="0"/>
      <dgm:spPr/>
    </dgm:pt>
    <dgm:pt modelId="{6C29C676-D4EA-4F56-8228-567EE72FB258}" type="pres">
      <dgm:prSet presAssocID="{E7F768B7-C419-4EFE-827B-804929FB59A8}" presName="textRect" presStyleLbl="revTx" presStyleIdx="0" presStyleCnt="7">
        <dgm:presLayoutVars>
          <dgm:chMax val="1"/>
          <dgm:chPref val="1"/>
        </dgm:presLayoutVars>
      </dgm:prSet>
      <dgm:spPr/>
    </dgm:pt>
    <dgm:pt modelId="{FFBDFBFB-B2B2-48D1-9D3E-BB77FB416375}" type="pres">
      <dgm:prSet presAssocID="{9B3A509D-E748-490F-8566-9CBDED45CE8F}" presName="sibTrans" presStyleLbl="sibTrans2D1" presStyleIdx="0" presStyleCnt="0"/>
      <dgm:spPr/>
    </dgm:pt>
    <dgm:pt modelId="{A1054AD5-D974-4BDA-A170-110E3B0B8E7A}" type="pres">
      <dgm:prSet presAssocID="{01BDC3A3-08E3-4E14-8CDD-312FB6043953}" presName="compNode" presStyleCnt="0"/>
      <dgm:spPr/>
    </dgm:pt>
    <dgm:pt modelId="{8D37F56B-5BBA-4AAE-A13A-EF227AC331D8}" type="pres">
      <dgm:prSet presAssocID="{01BDC3A3-08E3-4E14-8CDD-312FB6043953}" presName="iconBgRect" presStyleLbl="bgShp" presStyleIdx="1" presStyleCnt="7"/>
      <dgm:spPr/>
    </dgm:pt>
    <dgm:pt modelId="{0168D7E5-C440-410C-9382-9D21CEB5AF96}" type="pres">
      <dgm:prSet presAssocID="{01BDC3A3-08E3-4E14-8CDD-312FB604395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4C32D718-7E96-42D0-8A36-FFC8B5667EF2}" type="pres">
      <dgm:prSet presAssocID="{01BDC3A3-08E3-4E14-8CDD-312FB6043953}" presName="spaceRect" presStyleCnt="0"/>
      <dgm:spPr/>
    </dgm:pt>
    <dgm:pt modelId="{330642F7-9F53-458E-8638-2BA26E858132}" type="pres">
      <dgm:prSet presAssocID="{01BDC3A3-08E3-4E14-8CDD-312FB6043953}" presName="textRect" presStyleLbl="revTx" presStyleIdx="1" presStyleCnt="7">
        <dgm:presLayoutVars>
          <dgm:chMax val="1"/>
          <dgm:chPref val="1"/>
        </dgm:presLayoutVars>
      </dgm:prSet>
      <dgm:spPr/>
    </dgm:pt>
    <dgm:pt modelId="{CDB41E13-C954-4EE7-9B87-9AE64E2B0820}" type="pres">
      <dgm:prSet presAssocID="{BB3574DD-3167-4728-8F6D-AD204ABDD359}" presName="sibTrans" presStyleLbl="sibTrans2D1" presStyleIdx="0" presStyleCnt="0"/>
      <dgm:spPr/>
    </dgm:pt>
    <dgm:pt modelId="{34CDD67A-F3DC-4AE0-9AFF-A99E25BCED27}" type="pres">
      <dgm:prSet presAssocID="{63136837-0D32-488D-864B-8CD9FA59512C}" presName="compNode" presStyleCnt="0"/>
      <dgm:spPr/>
    </dgm:pt>
    <dgm:pt modelId="{27106E09-381C-4070-979C-372002D7C332}" type="pres">
      <dgm:prSet presAssocID="{63136837-0D32-488D-864B-8CD9FA59512C}" presName="iconBgRect" presStyleLbl="bgShp" presStyleIdx="2" presStyleCnt="7"/>
      <dgm:spPr/>
    </dgm:pt>
    <dgm:pt modelId="{7C7ECAE9-3911-4ED9-9B0C-9847C6E7ED49}" type="pres">
      <dgm:prSet presAssocID="{63136837-0D32-488D-864B-8CD9FA59512C}"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nternetOfThings"/>
        </a:ext>
      </dgm:extLst>
    </dgm:pt>
    <dgm:pt modelId="{15D03C27-1B96-4375-9BDB-7536D70357B6}" type="pres">
      <dgm:prSet presAssocID="{63136837-0D32-488D-864B-8CD9FA59512C}" presName="spaceRect" presStyleCnt="0"/>
      <dgm:spPr/>
    </dgm:pt>
    <dgm:pt modelId="{7A93E02B-D99A-4DF5-B00E-8952971BC6E8}" type="pres">
      <dgm:prSet presAssocID="{63136837-0D32-488D-864B-8CD9FA59512C}" presName="textRect" presStyleLbl="revTx" presStyleIdx="2" presStyleCnt="7">
        <dgm:presLayoutVars>
          <dgm:chMax val="1"/>
          <dgm:chPref val="1"/>
        </dgm:presLayoutVars>
      </dgm:prSet>
      <dgm:spPr/>
    </dgm:pt>
    <dgm:pt modelId="{68B3553F-27CD-453E-996C-EBA42117AA84}" type="pres">
      <dgm:prSet presAssocID="{13954AC8-39EF-49F4-BCF4-CD1A66A138C9}" presName="sibTrans" presStyleLbl="sibTrans2D1" presStyleIdx="0" presStyleCnt="0"/>
      <dgm:spPr/>
    </dgm:pt>
    <dgm:pt modelId="{8F519423-F9E2-4AB6-BA0D-B391E0361EAD}" type="pres">
      <dgm:prSet presAssocID="{3B7F8E0E-15AA-46B5-B9A7-4AADBB66BE4A}" presName="compNode" presStyleCnt="0"/>
      <dgm:spPr/>
    </dgm:pt>
    <dgm:pt modelId="{E6E15FBA-8F4B-4CFC-BD44-85436B2BB40F}" type="pres">
      <dgm:prSet presAssocID="{3B7F8E0E-15AA-46B5-B9A7-4AADBB66BE4A}" presName="iconBgRect" presStyleLbl="bgShp" presStyleIdx="3" presStyleCnt="7"/>
      <dgm:spPr/>
    </dgm:pt>
    <dgm:pt modelId="{2DC9D717-773E-44E3-90CF-2422CD6780C9}" type="pres">
      <dgm:prSet presAssocID="{3B7F8E0E-15AA-46B5-B9A7-4AADBB66BE4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2C43B78D-F0E2-4E66-8C04-37F365E2E83D}" type="pres">
      <dgm:prSet presAssocID="{3B7F8E0E-15AA-46B5-B9A7-4AADBB66BE4A}" presName="spaceRect" presStyleCnt="0"/>
      <dgm:spPr/>
    </dgm:pt>
    <dgm:pt modelId="{A5F90440-269F-4645-9B96-D55FC1648208}" type="pres">
      <dgm:prSet presAssocID="{3B7F8E0E-15AA-46B5-B9A7-4AADBB66BE4A}" presName="textRect" presStyleLbl="revTx" presStyleIdx="3" presStyleCnt="7">
        <dgm:presLayoutVars>
          <dgm:chMax val="1"/>
          <dgm:chPref val="1"/>
        </dgm:presLayoutVars>
      </dgm:prSet>
      <dgm:spPr/>
    </dgm:pt>
    <dgm:pt modelId="{E3D360DA-4821-46C2-9B0E-CDF6ED36BF95}" type="pres">
      <dgm:prSet presAssocID="{85BC2D0F-A8D8-4F6B-AF63-E13214D2F0F5}" presName="sibTrans" presStyleLbl="sibTrans2D1" presStyleIdx="0" presStyleCnt="0"/>
      <dgm:spPr/>
    </dgm:pt>
    <dgm:pt modelId="{AC312E92-0ED1-4D1D-A027-5A1DB665A6E8}" type="pres">
      <dgm:prSet presAssocID="{7868E87A-96AC-43AB-8064-23607782018B}" presName="compNode" presStyleCnt="0"/>
      <dgm:spPr/>
    </dgm:pt>
    <dgm:pt modelId="{139A5F9B-5B9C-438D-9B50-6242825FA23A}" type="pres">
      <dgm:prSet presAssocID="{7868E87A-96AC-43AB-8064-23607782018B}" presName="iconBgRect" presStyleLbl="bgShp" presStyleIdx="4" presStyleCnt="7"/>
      <dgm:spPr/>
    </dgm:pt>
    <dgm:pt modelId="{0C7246EB-5AAC-4F95-B0B7-F60CB7DAF0D8}" type="pres">
      <dgm:prSet presAssocID="{7868E87A-96AC-43AB-8064-23607782018B}"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CA9851A2-F00F-480F-AC6C-AE2B0E0A2A0A}" type="pres">
      <dgm:prSet presAssocID="{7868E87A-96AC-43AB-8064-23607782018B}" presName="spaceRect" presStyleCnt="0"/>
      <dgm:spPr/>
    </dgm:pt>
    <dgm:pt modelId="{704833F5-BDCD-49FE-BB62-E3A2CD7FDC96}" type="pres">
      <dgm:prSet presAssocID="{7868E87A-96AC-43AB-8064-23607782018B}" presName="textRect" presStyleLbl="revTx" presStyleIdx="4" presStyleCnt="7">
        <dgm:presLayoutVars>
          <dgm:chMax val="1"/>
          <dgm:chPref val="1"/>
        </dgm:presLayoutVars>
      </dgm:prSet>
      <dgm:spPr/>
    </dgm:pt>
    <dgm:pt modelId="{B49E1DC1-27FE-4C59-9C52-DD7D9C151DB8}" type="pres">
      <dgm:prSet presAssocID="{F4A95AEB-FC34-4A16-89C3-FA365BB82F0B}" presName="sibTrans" presStyleLbl="sibTrans2D1" presStyleIdx="0" presStyleCnt="0"/>
      <dgm:spPr/>
    </dgm:pt>
    <dgm:pt modelId="{957D21B6-B0BF-4978-934C-EE693F490856}" type="pres">
      <dgm:prSet presAssocID="{22888363-BF96-407F-9A2C-BFDC0FE427E8}" presName="compNode" presStyleCnt="0"/>
      <dgm:spPr/>
    </dgm:pt>
    <dgm:pt modelId="{06B7C991-E47D-454B-8A86-2AB1185BAF1A}" type="pres">
      <dgm:prSet presAssocID="{22888363-BF96-407F-9A2C-BFDC0FE427E8}" presName="iconBgRect" presStyleLbl="bgShp" presStyleIdx="5" presStyleCnt="7"/>
      <dgm:spPr/>
    </dgm:pt>
    <dgm:pt modelId="{DE169D2B-929C-443A-97F6-D951EEA36E4E}" type="pres">
      <dgm:prSet presAssocID="{22888363-BF96-407F-9A2C-BFDC0FE427E8}"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Judge"/>
        </a:ext>
      </dgm:extLst>
    </dgm:pt>
    <dgm:pt modelId="{9491403B-7276-4AA1-8A1D-827E326C49FE}" type="pres">
      <dgm:prSet presAssocID="{22888363-BF96-407F-9A2C-BFDC0FE427E8}" presName="spaceRect" presStyleCnt="0"/>
      <dgm:spPr/>
    </dgm:pt>
    <dgm:pt modelId="{8CFCE353-C252-4B87-856C-79060282D9CC}" type="pres">
      <dgm:prSet presAssocID="{22888363-BF96-407F-9A2C-BFDC0FE427E8}" presName="textRect" presStyleLbl="revTx" presStyleIdx="5" presStyleCnt="7">
        <dgm:presLayoutVars>
          <dgm:chMax val="1"/>
          <dgm:chPref val="1"/>
        </dgm:presLayoutVars>
      </dgm:prSet>
      <dgm:spPr/>
    </dgm:pt>
    <dgm:pt modelId="{3F8B48D3-587A-4BB0-B7BB-1E05F42AE543}" type="pres">
      <dgm:prSet presAssocID="{E0824067-BCCA-4292-B3A7-EDF101EF5343}" presName="sibTrans" presStyleLbl="sibTrans2D1" presStyleIdx="0" presStyleCnt="0"/>
      <dgm:spPr/>
    </dgm:pt>
    <dgm:pt modelId="{B4717F8E-53D8-4068-B79A-AD56C3ED680A}" type="pres">
      <dgm:prSet presAssocID="{2B2B7B1B-0463-429F-9DF6-BD11447382DC}" presName="compNode" presStyleCnt="0"/>
      <dgm:spPr/>
    </dgm:pt>
    <dgm:pt modelId="{8ACD4087-09E9-48E5-97F3-EAA9E1341947}" type="pres">
      <dgm:prSet presAssocID="{2B2B7B1B-0463-429F-9DF6-BD11447382DC}" presName="iconBgRect" presStyleLbl="bgShp" presStyleIdx="6" presStyleCnt="7"/>
      <dgm:spPr/>
    </dgm:pt>
    <dgm:pt modelId="{78E8C645-2FFA-4168-A001-A04FAF2E839C}" type="pres">
      <dgm:prSet presAssocID="{2B2B7B1B-0463-429F-9DF6-BD11447382D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Head with Gears"/>
        </a:ext>
      </dgm:extLst>
    </dgm:pt>
    <dgm:pt modelId="{4FB36E51-B120-41D0-921A-015F25675030}" type="pres">
      <dgm:prSet presAssocID="{2B2B7B1B-0463-429F-9DF6-BD11447382DC}" presName="spaceRect" presStyleCnt="0"/>
      <dgm:spPr/>
    </dgm:pt>
    <dgm:pt modelId="{C69DB7CA-6C78-4CC2-A328-8DB03E3615A2}" type="pres">
      <dgm:prSet presAssocID="{2B2B7B1B-0463-429F-9DF6-BD11447382DC}" presName="textRect" presStyleLbl="revTx" presStyleIdx="6" presStyleCnt="7">
        <dgm:presLayoutVars>
          <dgm:chMax val="1"/>
          <dgm:chPref val="1"/>
        </dgm:presLayoutVars>
      </dgm:prSet>
      <dgm:spPr/>
    </dgm:pt>
  </dgm:ptLst>
  <dgm:cxnLst>
    <dgm:cxn modelId="{13EB4708-F82B-4753-B985-76AC97BA8539}" srcId="{93C37CDF-0B65-411A-8A67-1122B9380B26}" destId="{01BDC3A3-08E3-4E14-8CDD-312FB6043953}" srcOrd="1" destOrd="0" parTransId="{37937D65-A4C9-43DC-8117-694C6FB8A620}" sibTransId="{BB3574DD-3167-4728-8F6D-AD204ABDD359}"/>
    <dgm:cxn modelId="{F6A4B80E-02CE-4C80-8BFF-9AAD2D24EF73}" type="presOf" srcId="{E0824067-BCCA-4292-B3A7-EDF101EF5343}" destId="{3F8B48D3-587A-4BB0-B7BB-1E05F42AE543}" srcOrd="0" destOrd="0" presId="urn:microsoft.com/office/officeart/2018/2/layout/IconCircleList"/>
    <dgm:cxn modelId="{22ECBA1C-0499-41A9-B947-FD2A1A699D61}" type="presOf" srcId="{F4A95AEB-FC34-4A16-89C3-FA365BB82F0B}" destId="{B49E1DC1-27FE-4C59-9C52-DD7D9C151DB8}" srcOrd="0" destOrd="0" presId="urn:microsoft.com/office/officeart/2018/2/layout/IconCircleList"/>
    <dgm:cxn modelId="{17007F2B-FE5F-4C70-8CCE-9285A32DCB52}" srcId="{93C37CDF-0B65-411A-8A67-1122B9380B26}" destId="{63136837-0D32-488D-864B-8CD9FA59512C}" srcOrd="2" destOrd="0" parTransId="{FCDA0965-4583-4802-B92B-052CB863EC45}" sibTransId="{13954AC8-39EF-49F4-BCF4-CD1A66A138C9}"/>
    <dgm:cxn modelId="{53CE162D-59D8-43AE-802D-F354D97A99E1}" srcId="{93C37CDF-0B65-411A-8A67-1122B9380B26}" destId="{3B7F8E0E-15AA-46B5-B9A7-4AADBB66BE4A}" srcOrd="3" destOrd="0" parTransId="{E2900B38-0889-429C-861D-3C287BDB494D}" sibTransId="{85BC2D0F-A8D8-4F6B-AF63-E13214D2F0F5}"/>
    <dgm:cxn modelId="{8824BC61-CCFF-41D0-8455-7BD245735F34}" srcId="{93C37CDF-0B65-411A-8A67-1122B9380B26}" destId="{E7F768B7-C419-4EFE-827B-804929FB59A8}" srcOrd="0" destOrd="0" parTransId="{A814AA8F-853D-4422-A8AA-19E76C579C75}" sibTransId="{9B3A509D-E748-490F-8566-9CBDED45CE8F}"/>
    <dgm:cxn modelId="{5EC6AC46-4D2E-4D85-938C-B2880DD4CE0B}" srcId="{93C37CDF-0B65-411A-8A67-1122B9380B26}" destId="{7868E87A-96AC-43AB-8064-23607782018B}" srcOrd="4" destOrd="0" parTransId="{089601C5-9398-423C-86DB-A026BCE0156E}" sibTransId="{F4A95AEB-FC34-4A16-89C3-FA365BB82F0B}"/>
    <dgm:cxn modelId="{A412596D-CF64-4DD9-89CE-6E63E4D386E7}" type="presOf" srcId="{E7F768B7-C419-4EFE-827B-804929FB59A8}" destId="{6C29C676-D4EA-4F56-8228-567EE72FB258}" srcOrd="0" destOrd="0" presId="urn:microsoft.com/office/officeart/2018/2/layout/IconCircleList"/>
    <dgm:cxn modelId="{871FAE4D-75A7-4119-9231-1C2153D3B8FC}" type="presOf" srcId="{93C37CDF-0B65-411A-8A67-1122B9380B26}" destId="{8E200AB1-0383-4D1D-86FE-C45D016B004D}" srcOrd="0" destOrd="0" presId="urn:microsoft.com/office/officeart/2018/2/layout/IconCircleList"/>
    <dgm:cxn modelId="{51089286-59B9-464D-85FA-7FDE2660C5C3}" type="presOf" srcId="{22888363-BF96-407F-9A2C-BFDC0FE427E8}" destId="{8CFCE353-C252-4B87-856C-79060282D9CC}" srcOrd="0" destOrd="0" presId="urn:microsoft.com/office/officeart/2018/2/layout/IconCircleList"/>
    <dgm:cxn modelId="{9FE1BC8B-9B5E-4123-AB0D-A138E3491DBB}" type="presOf" srcId="{BB3574DD-3167-4728-8F6D-AD204ABDD359}" destId="{CDB41E13-C954-4EE7-9B87-9AE64E2B0820}" srcOrd="0" destOrd="0" presId="urn:microsoft.com/office/officeart/2018/2/layout/IconCircleList"/>
    <dgm:cxn modelId="{938A1790-E9DE-4A22-B61B-372BE9C98EE8}" type="presOf" srcId="{2B2B7B1B-0463-429F-9DF6-BD11447382DC}" destId="{C69DB7CA-6C78-4CC2-A328-8DB03E3615A2}" srcOrd="0" destOrd="0" presId="urn:microsoft.com/office/officeart/2018/2/layout/IconCircleList"/>
    <dgm:cxn modelId="{157E4D97-D2DD-4EA0-92EE-6FFC5746FEC4}" type="presOf" srcId="{3B7F8E0E-15AA-46B5-B9A7-4AADBB66BE4A}" destId="{A5F90440-269F-4645-9B96-D55FC1648208}" srcOrd="0" destOrd="0" presId="urn:microsoft.com/office/officeart/2018/2/layout/IconCircleList"/>
    <dgm:cxn modelId="{18CBB1A1-A0D0-4EE8-A8AD-A4031F4B205F}" type="presOf" srcId="{13954AC8-39EF-49F4-BCF4-CD1A66A138C9}" destId="{68B3553F-27CD-453E-996C-EBA42117AA84}" srcOrd="0" destOrd="0" presId="urn:microsoft.com/office/officeart/2018/2/layout/IconCircleList"/>
    <dgm:cxn modelId="{6D5A3EAA-B972-401C-985A-1477B8139613}" srcId="{93C37CDF-0B65-411A-8A67-1122B9380B26}" destId="{2B2B7B1B-0463-429F-9DF6-BD11447382DC}" srcOrd="6" destOrd="0" parTransId="{C4E863D9-D1AF-47E7-BC19-26DA0DBA1797}" sibTransId="{33B73ABD-ADC2-409B-BF7C-668C77FEC056}"/>
    <dgm:cxn modelId="{682B86B2-C67A-4B2B-B0B4-2B2A45D42A73}" type="presOf" srcId="{85BC2D0F-A8D8-4F6B-AF63-E13214D2F0F5}" destId="{E3D360DA-4821-46C2-9B0E-CDF6ED36BF95}" srcOrd="0" destOrd="0" presId="urn:microsoft.com/office/officeart/2018/2/layout/IconCircleList"/>
    <dgm:cxn modelId="{037EBBB4-69C5-4011-9493-005BDEF41CA2}" srcId="{93C37CDF-0B65-411A-8A67-1122B9380B26}" destId="{22888363-BF96-407F-9A2C-BFDC0FE427E8}" srcOrd="5" destOrd="0" parTransId="{683432A0-C95D-410E-8C16-006B63E215D3}" sibTransId="{E0824067-BCCA-4292-B3A7-EDF101EF5343}"/>
    <dgm:cxn modelId="{C66561B9-FB35-434E-A185-FD9E27CC1D67}" type="presOf" srcId="{9B3A509D-E748-490F-8566-9CBDED45CE8F}" destId="{FFBDFBFB-B2B2-48D1-9D3E-BB77FB416375}" srcOrd="0" destOrd="0" presId="urn:microsoft.com/office/officeart/2018/2/layout/IconCircleList"/>
    <dgm:cxn modelId="{422ED6CC-392A-4421-A289-9D60B3B65F4D}" type="presOf" srcId="{63136837-0D32-488D-864B-8CD9FA59512C}" destId="{7A93E02B-D99A-4DF5-B00E-8952971BC6E8}" srcOrd="0" destOrd="0" presId="urn:microsoft.com/office/officeart/2018/2/layout/IconCircleList"/>
    <dgm:cxn modelId="{AAD59CD2-D37F-4F43-9C1A-E8F54CFDB731}" type="presOf" srcId="{01BDC3A3-08E3-4E14-8CDD-312FB6043953}" destId="{330642F7-9F53-458E-8638-2BA26E858132}" srcOrd="0" destOrd="0" presId="urn:microsoft.com/office/officeart/2018/2/layout/IconCircleList"/>
    <dgm:cxn modelId="{B4C17FE7-E637-4B7C-8E3A-2BA789559E01}" type="presOf" srcId="{7868E87A-96AC-43AB-8064-23607782018B}" destId="{704833F5-BDCD-49FE-BB62-E3A2CD7FDC96}" srcOrd="0" destOrd="0" presId="urn:microsoft.com/office/officeart/2018/2/layout/IconCircleList"/>
    <dgm:cxn modelId="{99C33FE9-EA67-4E3A-9B97-C115BDC2B32D}" type="presParOf" srcId="{8E200AB1-0383-4D1D-86FE-C45D016B004D}" destId="{A85878CD-1965-4617-B0DD-B081B02D2721}" srcOrd="0" destOrd="0" presId="urn:microsoft.com/office/officeart/2018/2/layout/IconCircleList"/>
    <dgm:cxn modelId="{4F1F7C39-3447-48D1-B254-F3472EF674EF}" type="presParOf" srcId="{A85878CD-1965-4617-B0DD-B081B02D2721}" destId="{BD73C6E6-32BC-4505-BBD7-5D15A9D0D5A0}" srcOrd="0" destOrd="0" presId="urn:microsoft.com/office/officeart/2018/2/layout/IconCircleList"/>
    <dgm:cxn modelId="{2D605ECF-E88D-4888-80CD-D3322976036D}" type="presParOf" srcId="{BD73C6E6-32BC-4505-BBD7-5D15A9D0D5A0}" destId="{F614BAC7-D0A0-48D5-9E67-C2F05FB64174}" srcOrd="0" destOrd="0" presId="urn:microsoft.com/office/officeart/2018/2/layout/IconCircleList"/>
    <dgm:cxn modelId="{160C71F6-4EAC-44C1-A09D-0CF30BA53827}" type="presParOf" srcId="{BD73C6E6-32BC-4505-BBD7-5D15A9D0D5A0}" destId="{41D5CD32-0182-46A0-BC76-43565DB0DCCC}" srcOrd="1" destOrd="0" presId="urn:microsoft.com/office/officeart/2018/2/layout/IconCircleList"/>
    <dgm:cxn modelId="{3418CD87-FB48-414F-953E-E5A3FCC338F7}" type="presParOf" srcId="{BD73C6E6-32BC-4505-BBD7-5D15A9D0D5A0}" destId="{64DE301B-37A8-4928-88F2-81AC7164B45F}" srcOrd="2" destOrd="0" presId="urn:microsoft.com/office/officeart/2018/2/layout/IconCircleList"/>
    <dgm:cxn modelId="{F3F3D3E1-A08B-4A78-B1F1-09A08892E645}" type="presParOf" srcId="{BD73C6E6-32BC-4505-BBD7-5D15A9D0D5A0}" destId="{6C29C676-D4EA-4F56-8228-567EE72FB258}" srcOrd="3" destOrd="0" presId="urn:microsoft.com/office/officeart/2018/2/layout/IconCircleList"/>
    <dgm:cxn modelId="{85845CB5-ABA4-413E-BAC9-5DBD41DEBDCF}" type="presParOf" srcId="{A85878CD-1965-4617-B0DD-B081B02D2721}" destId="{FFBDFBFB-B2B2-48D1-9D3E-BB77FB416375}" srcOrd="1" destOrd="0" presId="urn:microsoft.com/office/officeart/2018/2/layout/IconCircleList"/>
    <dgm:cxn modelId="{7D078508-7162-4EDE-87E5-F6A6F4F5C4DF}" type="presParOf" srcId="{A85878CD-1965-4617-B0DD-B081B02D2721}" destId="{A1054AD5-D974-4BDA-A170-110E3B0B8E7A}" srcOrd="2" destOrd="0" presId="urn:microsoft.com/office/officeart/2018/2/layout/IconCircleList"/>
    <dgm:cxn modelId="{92C2EA28-A377-4339-8C5C-998161839344}" type="presParOf" srcId="{A1054AD5-D974-4BDA-A170-110E3B0B8E7A}" destId="{8D37F56B-5BBA-4AAE-A13A-EF227AC331D8}" srcOrd="0" destOrd="0" presId="urn:microsoft.com/office/officeart/2018/2/layout/IconCircleList"/>
    <dgm:cxn modelId="{41C1DBA1-054F-4C0C-8BBD-2226E5540481}" type="presParOf" srcId="{A1054AD5-D974-4BDA-A170-110E3B0B8E7A}" destId="{0168D7E5-C440-410C-9382-9D21CEB5AF96}" srcOrd="1" destOrd="0" presId="urn:microsoft.com/office/officeart/2018/2/layout/IconCircleList"/>
    <dgm:cxn modelId="{079FBF81-AB47-4020-8A79-28341B65BEE8}" type="presParOf" srcId="{A1054AD5-D974-4BDA-A170-110E3B0B8E7A}" destId="{4C32D718-7E96-42D0-8A36-FFC8B5667EF2}" srcOrd="2" destOrd="0" presId="urn:microsoft.com/office/officeart/2018/2/layout/IconCircleList"/>
    <dgm:cxn modelId="{4B866CF6-7D01-4287-933A-21119F994D71}" type="presParOf" srcId="{A1054AD5-D974-4BDA-A170-110E3B0B8E7A}" destId="{330642F7-9F53-458E-8638-2BA26E858132}" srcOrd="3" destOrd="0" presId="urn:microsoft.com/office/officeart/2018/2/layout/IconCircleList"/>
    <dgm:cxn modelId="{ACF2DA80-BDEC-497F-8776-5CF9B11536C8}" type="presParOf" srcId="{A85878CD-1965-4617-B0DD-B081B02D2721}" destId="{CDB41E13-C954-4EE7-9B87-9AE64E2B0820}" srcOrd="3" destOrd="0" presId="urn:microsoft.com/office/officeart/2018/2/layout/IconCircleList"/>
    <dgm:cxn modelId="{F076698A-6C02-4BF4-8A4B-D19C805639CB}" type="presParOf" srcId="{A85878CD-1965-4617-B0DD-B081B02D2721}" destId="{34CDD67A-F3DC-4AE0-9AFF-A99E25BCED27}" srcOrd="4" destOrd="0" presId="urn:microsoft.com/office/officeart/2018/2/layout/IconCircleList"/>
    <dgm:cxn modelId="{DE307EE1-45E0-439E-B40F-97FC13D6B1AF}" type="presParOf" srcId="{34CDD67A-F3DC-4AE0-9AFF-A99E25BCED27}" destId="{27106E09-381C-4070-979C-372002D7C332}" srcOrd="0" destOrd="0" presId="urn:microsoft.com/office/officeart/2018/2/layout/IconCircleList"/>
    <dgm:cxn modelId="{75A1584A-E352-4765-BE0F-85FC8274A2E4}" type="presParOf" srcId="{34CDD67A-F3DC-4AE0-9AFF-A99E25BCED27}" destId="{7C7ECAE9-3911-4ED9-9B0C-9847C6E7ED49}" srcOrd="1" destOrd="0" presId="urn:microsoft.com/office/officeart/2018/2/layout/IconCircleList"/>
    <dgm:cxn modelId="{E6C752C0-1819-421D-A33F-4BE3A977D287}" type="presParOf" srcId="{34CDD67A-F3DC-4AE0-9AFF-A99E25BCED27}" destId="{15D03C27-1B96-4375-9BDB-7536D70357B6}" srcOrd="2" destOrd="0" presId="urn:microsoft.com/office/officeart/2018/2/layout/IconCircleList"/>
    <dgm:cxn modelId="{DCEF3C68-7D1C-4C69-9C2A-2CCAA2D92D41}" type="presParOf" srcId="{34CDD67A-F3DC-4AE0-9AFF-A99E25BCED27}" destId="{7A93E02B-D99A-4DF5-B00E-8952971BC6E8}" srcOrd="3" destOrd="0" presId="urn:microsoft.com/office/officeart/2018/2/layout/IconCircleList"/>
    <dgm:cxn modelId="{05DD19B2-38D2-48DC-8B3D-2E225936C705}" type="presParOf" srcId="{A85878CD-1965-4617-B0DD-B081B02D2721}" destId="{68B3553F-27CD-453E-996C-EBA42117AA84}" srcOrd="5" destOrd="0" presId="urn:microsoft.com/office/officeart/2018/2/layout/IconCircleList"/>
    <dgm:cxn modelId="{23BF9F9B-6812-4467-B3F8-350F95B383A5}" type="presParOf" srcId="{A85878CD-1965-4617-B0DD-B081B02D2721}" destId="{8F519423-F9E2-4AB6-BA0D-B391E0361EAD}" srcOrd="6" destOrd="0" presId="urn:microsoft.com/office/officeart/2018/2/layout/IconCircleList"/>
    <dgm:cxn modelId="{516C3C2B-0DC5-44EF-BE45-6FF59987C01B}" type="presParOf" srcId="{8F519423-F9E2-4AB6-BA0D-B391E0361EAD}" destId="{E6E15FBA-8F4B-4CFC-BD44-85436B2BB40F}" srcOrd="0" destOrd="0" presId="urn:microsoft.com/office/officeart/2018/2/layout/IconCircleList"/>
    <dgm:cxn modelId="{3416C7A9-B004-4A89-9B9F-78CA93F64CEC}" type="presParOf" srcId="{8F519423-F9E2-4AB6-BA0D-B391E0361EAD}" destId="{2DC9D717-773E-44E3-90CF-2422CD6780C9}" srcOrd="1" destOrd="0" presId="urn:microsoft.com/office/officeart/2018/2/layout/IconCircleList"/>
    <dgm:cxn modelId="{54B7FBE5-BF52-4DFF-A521-A480CB16D170}" type="presParOf" srcId="{8F519423-F9E2-4AB6-BA0D-B391E0361EAD}" destId="{2C43B78D-F0E2-4E66-8C04-37F365E2E83D}" srcOrd="2" destOrd="0" presId="urn:microsoft.com/office/officeart/2018/2/layout/IconCircleList"/>
    <dgm:cxn modelId="{15FC6D16-FCBD-4E8C-9FCC-A9AD9EB7F8C7}" type="presParOf" srcId="{8F519423-F9E2-4AB6-BA0D-B391E0361EAD}" destId="{A5F90440-269F-4645-9B96-D55FC1648208}" srcOrd="3" destOrd="0" presId="urn:microsoft.com/office/officeart/2018/2/layout/IconCircleList"/>
    <dgm:cxn modelId="{F3FC2A74-1DE7-4CE4-A851-E4124E36A655}" type="presParOf" srcId="{A85878CD-1965-4617-B0DD-B081B02D2721}" destId="{E3D360DA-4821-46C2-9B0E-CDF6ED36BF95}" srcOrd="7" destOrd="0" presId="urn:microsoft.com/office/officeart/2018/2/layout/IconCircleList"/>
    <dgm:cxn modelId="{F8527EE7-A256-4827-ABC7-96D08758C264}" type="presParOf" srcId="{A85878CD-1965-4617-B0DD-B081B02D2721}" destId="{AC312E92-0ED1-4D1D-A027-5A1DB665A6E8}" srcOrd="8" destOrd="0" presId="urn:microsoft.com/office/officeart/2018/2/layout/IconCircleList"/>
    <dgm:cxn modelId="{3B0F0502-AF7A-4DE1-A5FD-4071A51C8A84}" type="presParOf" srcId="{AC312E92-0ED1-4D1D-A027-5A1DB665A6E8}" destId="{139A5F9B-5B9C-438D-9B50-6242825FA23A}" srcOrd="0" destOrd="0" presId="urn:microsoft.com/office/officeart/2018/2/layout/IconCircleList"/>
    <dgm:cxn modelId="{940AD102-7397-4A19-845F-245376273DBA}" type="presParOf" srcId="{AC312E92-0ED1-4D1D-A027-5A1DB665A6E8}" destId="{0C7246EB-5AAC-4F95-B0B7-F60CB7DAF0D8}" srcOrd="1" destOrd="0" presId="urn:microsoft.com/office/officeart/2018/2/layout/IconCircleList"/>
    <dgm:cxn modelId="{92AF930A-3AFB-48D3-85B7-48EB6B4EECAD}" type="presParOf" srcId="{AC312E92-0ED1-4D1D-A027-5A1DB665A6E8}" destId="{CA9851A2-F00F-480F-AC6C-AE2B0E0A2A0A}" srcOrd="2" destOrd="0" presId="urn:microsoft.com/office/officeart/2018/2/layout/IconCircleList"/>
    <dgm:cxn modelId="{3D7F1726-5D42-4040-BC17-DEABD32FC8F6}" type="presParOf" srcId="{AC312E92-0ED1-4D1D-A027-5A1DB665A6E8}" destId="{704833F5-BDCD-49FE-BB62-E3A2CD7FDC96}" srcOrd="3" destOrd="0" presId="urn:microsoft.com/office/officeart/2018/2/layout/IconCircleList"/>
    <dgm:cxn modelId="{416C8958-18F3-4047-815A-86CFE6218AFA}" type="presParOf" srcId="{A85878CD-1965-4617-B0DD-B081B02D2721}" destId="{B49E1DC1-27FE-4C59-9C52-DD7D9C151DB8}" srcOrd="9" destOrd="0" presId="urn:microsoft.com/office/officeart/2018/2/layout/IconCircleList"/>
    <dgm:cxn modelId="{0295EB92-9BFF-416F-97FB-885484804D60}" type="presParOf" srcId="{A85878CD-1965-4617-B0DD-B081B02D2721}" destId="{957D21B6-B0BF-4978-934C-EE693F490856}" srcOrd="10" destOrd="0" presId="urn:microsoft.com/office/officeart/2018/2/layout/IconCircleList"/>
    <dgm:cxn modelId="{63C13127-E3D7-4E9B-B7B2-E156FCBE5DB4}" type="presParOf" srcId="{957D21B6-B0BF-4978-934C-EE693F490856}" destId="{06B7C991-E47D-454B-8A86-2AB1185BAF1A}" srcOrd="0" destOrd="0" presId="urn:microsoft.com/office/officeart/2018/2/layout/IconCircleList"/>
    <dgm:cxn modelId="{2588943A-C1C0-4A7A-9302-AF8DACE62CBA}" type="presParOf" srcId="{957D21B6-B0BF-4978-934C-EE693F490856}" destId="{DE169D2B-929C-443A-97F6-D951EEA36E4E}" srcOrd="1" destOrd="0" presId="urn:microsoft.com/office/officeart/2018/2/layout/IconCircleList"/>
    <dgm:cxn modelId="{6E6A7A57-82E1-4A10-A330-ADAE00EB0F70}" type="presParOf" srcId="{957D21B6-B0BF-4978-934C-EE693F490856}" destId="{9491403B-7276-4AA1-8A1D-827E326C49FE}" srcOrd="2" destOrd="0" presId="urn:microsoft.com/office/officeart/2018/2/layout/IconCircleList"/>
    <dgm:cxn modelId="{ABA0218D-02DB-4DB9-8A4D-662BCB939C09}" type="presParOf" srcId="{957D21B6-B0BF-4978-934C-EE693F490856}" destId="{8CFCE353-C252-4B87-856C-79060282D9CC}" srcOrd="3" destOrd="0" presId="urn:microsoft.com/office/officeart/2018/2/layout/IconCircleList"/>
    <dgm:cxn modelId="{312D744A-1AEF-411D-8A37-8B4F34C461C1}" type="presParOf" srcId="{A85878CD-1965-4617-B0DD-B081B02D2721}" destId="{3F8B48D3-587A-4BB0-B7BB-1E05F42AE543}" srcOrd="11" destOrd="0" presId="urn:microsoft.com/office/officeart/2018/2/layout/IconCircleList"/>
    <dgm:cxn modelId="{5457A534-4797-4C60-BE67-7E26D7327A01}" type="presParOf" srcId="{A85878CD-1965-4617-B0DD-B081B02D2721}" destId="{B4717F8E-53D8-4068-B79A-AD56C3ED680A}" srcOrd="12" destOrd="0" presId="urn:microsoft.com/office/officeart/2018/2/layout/IconCircleList"/>
    <dgm:cxn modelId="{3BDBFB2C-EFB0-49DC-B863-9170E0027865}" type="presParOf" srcId="{B4717F8E-53D8-4068-B79A-AD56C3ED680A}" destId="{8ACD4087-09E9-48E5-97F3-EAA9E1341947}" srcOrd="0" destOrd="0" presId="urn:microsoft.com/office/officeart/2018/2/layout/IconCircleList"/>
    <dgm:cxn modelId="{C1380D1F-EA3D-4D86-A0C9-58A94ECE4DDF}" type="presParOf" srcId="{B4717F8E-53D8-4068-B79A-AD56C3ED680A}" destId="{78E8C645-2FFA-4168-A001-A04FAF2E839C}" srcOrd="1" destOrd="0" presId="urn:microsoft.com/office/officeart/2018/2/layout/IconCircleList"/>
    <dgm:cxn modelId="{3C2A36BF-ACFB-4CF7-AC0B-935F508211BA}" type="presParOf" srcId="{B4717F8E-53D8-4068-B79A-AD56C3ED680A}" destId="{4FB36E51-B120-41D0-921A-015F25675030}" srcOrd="2" destOrd="0" presId="urn:microsoft.com/office/officeart/2018/2/layout/IconCircleList"/>
    <dgm:cxn modelId="{64FBA233-CA54-435E-BB9E-D365B9CBCFB1}" type="presParOf" srcId="{B4717F8E-53D8-4068-B79A-AD56C3ED680A}" destId="{C69DB7CA-6C78-4CC2-A328-8DB03E3615A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E24C6B-C8C9-4319-9725-B3ED04CAC40D}"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6E404BF0-327F-45A3-A5E8-86D5B2025D9D}">
      <dgm:prSet/>
      <dgm:spPr/>
      <dgm:t>
        <a:bodyPr/>
        <a:lstStyle/>
        <a:p>
          <a:pPr>
            <a:defRPr b="1"/>
          </a:pPr>
          <a:r>
            <a:rPr lang="en-US"/>
            <a:t>Sep. 2016</a:t>
          </a:r>
        </a:p>
      </dgm:t>
    </dgm:pt>
    <dgm:pt modelId="{4ECE98DA-D575-4561-9CE6-878910825298}" type="parTrans" cxnId="{0DD722C2-893D-4917-BDA2-CCA26710DDE4}">
      <dgm:prSet/>
      <dgm:spPr/>
      <dgm:t>
        <a:bodyPr/>
        <a:lstStyle/>
        <a:p>
          <a:endParaRPr lang="en-US"/>
        </a:p>
      </dgm:t>
    </dgm:pt>
    <dgm:pt modelId="{C5A450B0-8D30-41D6-93F6-AD2D31AD71BF}" type="sibTrans" cxnId="{0DD722C2-893D-4917-BDA2-CCA26710DDE4}">
      <dgm:prSet/>
      <dgm:spPr/>
      <dgm:t>
        <a:bodyPr/>
        <a:lstStyle/>
        <a:p>
          <a:endParaRPr lang="en-US"/>
        </a:p>
      </dgm:t>
    </dgm:pt>
    <dgm:pt modelId="{38BCC99D-E18E-41BE-8204-BFCB234AFE46}">
      <dgm:prSet/>
      <dgm:spPr/>
      <dgm:t>
        <a:bodyPr/>
        <a:lstStyle/>
        <a:p>
          <a:r>
            <a:rPr lang="en-US"/>
            <a:t>Initial Study/Mitigated Negative Declaration (IS/MND)</a:t>
          </a:r>
        </a:p>
      </dgm:t>
    </dgm:pt>
    <dgm:pt modelId="{5B472C96-D62B-4896-AA6D-5EAB3D81EA2B}" type="parTrans" cxnId="{04CADEDF-3D96-4A57-A291-E1EE7026C391}">
      <dgm:prSet/>
      <dgm:spPr/>
      <dgm:t>
        <a:bodyPr/>
        <a:lstStyle/>
        <a:p>
          <a:endParaRPr lang="en-US"/>
        </a:p>
      </dgm:t>
    </dgm:pt>
    <dgm:pt modelId="{B41B68F4-F2C8-4060-A7DB-9715380D3F91}" type="sibTrans" cxnId="{04CADEDF-3D96-4A57-A291-E1EE7026C391}">
      <dgm:prSet/>
      <dgm:spPr/>
      <dgm:t>
        <a:bodyPr/>
        <a:lstStyle/>
        <a:p>
          <a:endParaRPr lang="en-US"/>
        </a:p>
      </dgm:t>
    </dgm:pt>
    <dgm:pt modelId="{ECC702A6-237A-4782-8750-F70A502297DF}">
      <dgm:prSet/>
      <dgm:spPr/>
      <dgm:t>
        <a:bodyPr/>
        <a:lstStyle/>
        <a:p>
          <a:pPr>
            <a:defRPr b="1"/>
          </a:pPr>
          <a:r>
            <a:rPr lang="en-US"/>
            <a:t>Sep. 2019</a:t>
          </a:r>
        </a:p>
      </dgm:t>
    </dgm:pt>
    <dgm:pt modelId="{ADEAD939-F667-47ED-8E53-0E6983F1BA48}" type="parTrans" cxnId="{A4C0F8CC-84A2-478D-8C59-6C012F7EB13A}">
      <dgm:prSet/>
      <dgm:spPr/>
      <dgm:t>
        <a:bodyPr/>
        <a:lstStyle/>
        <a:p>
          <a:endParaRPr lang="en-US"/>
        </a:p>
      </dgm:t>
    </dgm:pt>
    <dgm:pt modelId="{3A05B35A-794D-40C0-9846-21E545C98062}" type="sibTrans" cxnId="{A4C0F8CC-84A2-478D-8C59-6C012F7EB13A}">
      <dgm:prSet/>
      <dgm:spPr/>
      <dgm:t>
        <a:bodyPr/>
        <a:lstStyle/>
        <a:p>
          <a:endParaRPr lang="en-US"/>
        </a:p>
      </dgm:t>
    </dgm:pt>
    <dgm:pt modelId="{37A1D9A3-1C23-48BC-BB5F-C2F6DAE72081}">
      <dgm:prSet/>
      <dgm:spPr/>
      <dgm:t>
        <a:bodyPr/>
        <a:lstStyle/>
        <a:p>
          <a:r>
            <a:rPr lang="en-US"/>
            <a:t>Draft Environmental Impact Report (EIR)</a:t>
          </a:r>
        </a:p>
      </dgm:t>
    </dgm:pt>
    <dgm:pt modelId="{E823A62A-F1CB-49CB-833E-E4F5548FC84A}" type="parTrans" cxnId="{8AD11402-FA0D-4B43-BE9D-FD945599BADF}">
      <dgm:prSet/>
      <dgm:spPr/>
      <dgm:t>
        <a:bodyPr/>
        <a:lstStyle/>
        <a:p>
          <a:endParaRPr lang="en-US"/>
        </a:p>
      </dgm:t>
    </dgm:pt>
    <dgm:pt modelId="{46317562-EE86-416D-8EB0-06CB332AFAC8}" type="sibTrans" cxnId="{8AD11402-FA0D-4B43-BE9D-FD945599BADF}">
      <dgm:prSet/>
      <dgm:spPr/>
      <dgm:t>
        <a:bodyPr/>
        <a:lstStyle/>
        <a:p>
          <a:endParaRPr lang="en-US"/>
        </a:p>
      </dgm:t>
    </dgm:pt>
    <dgm:pt modelId="{7B88D2CF-0468-45F8-BF1D-C4C2BDF7EC3F}">
      <dgm:prSet/>
      <dgm:spPr/>
      <dgm:t>
        <a:bodyPr/>
        <a:lstStyle/>
        <a:p>
          <a:pPr>
            <a:defRPr b="1"/>
          </a:pPr>
          <a:r>
            <a:rPr lang="en-US"/>
            <a:t>Apr. 2022</a:t>
          </a:r>
        </a:p>
      </dgm:t>
    </dgm:pt>
    <dgm:pt modelId="{9CAB5342-F43D-424C-A8EA-D716EE20C73B}" type="parTrans" cxnId="{7BCEFC10-37C9-4304-B082-232832FB1E91}">
      <dgm:prSet/>
      <dgm:spPr/>
      <dgm:t>
        <a:bodyPr/>
        <a:lstStyle/>
        <a:p>
          <a:endParaRPr lang="en-US"/>
        </a:p>
      </dgm:t>
    </dgm:pt>
    <dgm:pt modelId="{490198DB-F9FB-4E24-A414-154E3852D77F}" type="sibTrans" cxnId="{7BCEFC10-37C9-4304-B082-232832FB1E91}">
      <dgm:prSet/>
      <dgm:spPr/>
      <dgm:t>
        <a:bodyPr/>
        <a:lstStyle/>
        <a:p>
          <a:endParaRPr lang="en-US"/>
        </a:p>
      </dgm:t>
    </dgm:pt>
    <dgm:pt modelId="{DE21416E-BBDA-4874-BE77-977609890BA0}">
      <dgm:prSet/>
      <dgm:spPr/>
      <dgm:t>
        <a:bodyPr/>
        <a:lstStyle/>
        <a:p>
          <a:r>
            <a:rPr lang="en-US"/>
            <a:t>1st Partial Recirculated EIR</a:t>
          </a:r>
        </a:p>
      </dgm:t>
    </dgm:pt>
    <dgm:pt modelId="{2F304B6D-B543-4740-B691-52871B3A9656}" type="parTrans" cxnId="{E7B7B3D4-7589-4B98-BD88-E966D806C38D}">
      <dgm:prSet/>
      <dgm:spPr/>
      <dgm:t>
        <a:bodyPr/>
        <a:lstStyle/>
        <a:p>
          <a:endParaRPr lang="en-US"/>
        </a:p>
      </dgm:t>
    </dgm:pt>
    <dgm:pt modelId="{E1525ADE-6A54-4537-97D0-74C97FDAE3FC}" type="sibTrans" cxnId="{E7B7B3D4-7589-4B98-BD88-E966D806C38D}">
      <dgm:prSet/>
      <dgm:spPr/>
      <dgm:t>
        <a:bodyPr/>
        <a:lstStyle/>
        <a:p>
          <a:endParaRPr lang="en-US"/>
        </a:p>
      </dgm:t>
    </dgm:pt>
    <dgm:pt modelId="{A51AF042-CBBF-4F16-838B-A4AA3ED08C2B}">
      <dgm:prSet/>
      <dgm:spPr/>
      <dgm:t>
        <a:bodyPr/>
        <a:lstStyle/>
        <a:p>
          <a:pPr>
            <a:defRPr b="1"/>
          </a:pPr>
          <a:r>
            <a:rPr lang="en-US"/>
            <a:t>June 2022</a:t>
          </a:r>
        </a:p>
      </dgm:t>
    </dgm:pt>
    <dgm:pt modelId="{169DCE0C-516F-43F7-8216-397EB6510950}" type="parTrans" cxnId="{7CBABAD9-0610-4B03-853C-F81F484BA9F8}">
      <dgm:prSet/>
      <dgm:spPr/>
      <dgm:t>
        <a:bodyPr/>
        <a:lstStyle/>
        <a:p>
          <a:endParaRPr lang="en-US"/>
        </a:p>
      </dgm:t>
    </dgm:pt>
    <dgm:pt modelId="{C047B095-0F20-4C47-B9E7-0DD554F05158}" type="sibTrans" cxnId="{7CBABAD9-0610-4B03-853C-F81F484BA9F8}">
      <dgm:prSet/>
      <dgm:spPr/>
      <dgm:t>
        <a:bodyPr/>
        <a:lstStyle/>
        <a:p>
          <a:endParaRPr lang="en-US"/>
        </a:p>
      </dgm:t>
    </dgm:pt>
    <dgm:pt modelId="{3294F4C6-4C6C-47FA-9BB0-3C3602148888}">
      <dgm:prSet/>
      <dgm:spPr/>
      <dgm:t>
        <a:bodyPr/>
        <a:lstStyle/>
        <a:p>
          <a:r>
            <a:rPr lang="en-US"/>
            <a:t>2nd Partial Recirculated EIR</a:t>
          </a:r>
        </a:p>
      </dgm:t>
    </dgm:pt>
    <dgm:pt modelId="{7EBF13F3-BEC8-4DB1-B9E9-A8CADF388F56}" type="parTrans" cxnId="{7A2E7F58-F2B5-439D-8307-3E69E0EE4F71}">
      <dgm:prSet/>
      <dgm:spPr/>
      <dgm:t>
        <a:bodyPr/>
        <a:lstStyle/>
        <a:p>
          <a:endParaRPr lang="en-US"/>
        </a:p>
      </dgm:t>
    </dgm:pt>
    <dgm:pt modelId="{2AA83EE5-30CD-4945-ABE2-C4A7F987EFEF}" type="sibTrans" cxnId="{7A2E7F58-F2B5-439D-8307-3E69E0EE4F71}">
      <dgm:prSet/>
      <dgm:spPr/>
      <dgm:t>
        <a:bodyPr/>
        <a:lstStyle/>
        <a:p>
          <a:endParaRPr lang="en-US"/>
        </a:p>
      </dgm:t>
    </dgm:pt>
    <dgm:pt modelId="{3A872D8B-18D7-45A6-8A7A-5B14127BD61D}">
      <dgm:prSet/>
      <dgm:spPr/>
      <dgm:t>
        <a:bodyPr/>
        <a:lstStyle/>
        <a:p>
          <a:pPr>
            <a:defRPr b="1"/>
          </a:pPr>
          <a:r>
            <a:rPr lang="en-US"/>
            <a:t>Nov. 2022</a:t>
          </a:r>
        </a:p>
      </dgm:t>
    </dgm:pt>
    <dgm:pt modelId="{E05DB5DA-D1FC-4C1F-A6B6-0B5538AC21DE}" type="parTrans" cxnId="{8A45A523-F378-4C06-A4E0-7EE8849C278E}">
      <dgm:prSet/>
      <dgm:spPr/>
      <dgm:t>
        <a:bodyPr/>
        <a:lstStyle/>
        <a:p>
          <a:endParaRPr lang="en-US"/>
        </a:p>
      </dgm:t>
    </dgm:pt>
    <dgm:pt modelId="{E5F92277-D3BB-4E55-9117-A0B055DB0109}" type="sibTrans" cxnId="{8A45A523-F378-4C06-A4E0-7EE8849C278E}">
      <dgm:prSet/>
      <dgm:spPr/>
      <dgm:t>
        <a:bodyPr/>
        <a:lstStyle/>
        <a:p>
          <a:endParaRPr lang="en-US"/>
        </a:p>
      </dgm:t>
    </dgm:pt>
    <dgm:pt modelId="{7CFFC808-2996-4DFF-AD42-BEB2E8277D25}">
      <dgm:prSet/>
      <dgm:spPr/>
      <dgm:t>
        <a:bodyPr/>
        <a:lstStyle/>
        <a:p>
          <a:r>
            <a:rPr lang="en-US"/>
            <a:t>Final EIR</a:t>
          </a:r>
        </a:p>
      </dgm:t>
    </dgm:pt>
    <dgm:pt modelId="{7DB87A9E-2311-4C80-B5E6-B73285354DBE}" type="parTrans" cxnId="{B57F55F4-0C51-4178-A521-32352044D9BB}">
      <dgm:prSet/>
      <dgm:spPr/>
      <dgm:t>
        <a:bodyPr/>
        <a:lstStyle/>
        <a:p>
          <a:endParaRPr lang="en-US"/>
        </a:p>
      </dgm:t>
    </dgm:pt>
    <dgm:pt modelId="{6DEA09FD-1576-474E-85AB-9F9F0A4557A0}" type="sibTrans" cxnId="{B57F55F4-0C51-4178-A521-32352044D9BB}">
      <dgm:prSet/>
      <dgm:spPr/>
      <dgm:t>
        <a:bodyPr/>
        <a:lstStyle/>
        <a:p>
          <a:endParaRPr lang="en-US"/>
        </a:p>
      </dgm:t>
    </dgm:pt>
    <dgm:pt modelId="{3AB5104D-7714-43A2-B01F-5F14E584D78E}">
      <dgm:prSet/>
      <dgm:spPr/>
      <dgm:t>
        <a:bodyPr/>
        <a:lstStyle/>
        <a:p>
          <a:pPr>
            <a:defRPr b="1"/>
          </a:pPr>
          <a:r>
            <a:rPr lang="en-US"/>
            <a:t>Aug 2022</a:t>
          </a:r>
        </a:p>
      </dgm:t>
    </dgm:pt>
    <dgm:pt modelId="{0CDEB465-E8F5-4B95-8EF5-FD8BE6BC9517}" type="parTrans" cxnId="{F0CED1CA-05B2-4EE9-B111-6FE40E50D201}">
      <dgm:prSet/>
      <dgm:spPr/>
      <dgm:t>
        <a:bodyPr/>
        <a:lstStyle/>
        <a:p>
          <a:endParaRPr lang="en-US"/>
        </a:p>
      </dgm:t>
    </dgm:pt>
    <dgm:pt modelId="{9AE7B649-3726-4E99-AE2F-B338CEA35111}" type="sibTrans" cxnId="{F0CED1CA-05B2-4EE9-B111-6FE40E50D201}">
      <dgm:prSet/>
      <dgm:spPr/>
      <dgm:t>
        <a:bodyPr/>
        <a:lstStyle/>
        <a:p>
          <a:endParaRPr lang="en-US"/>
        </a:p>
      </dgm:t>
    </dgm:pt>
    <dgm:pt modelId="{2277182E-78F2-4054-8A2B-09C9D47032A2}">
      <dgm:prSet/>
      <dgm:spPr/>
      <dgm:t>
        <a:bodyPr/>
        <a:lstStyle/>
        <a:p>
          <a:r>
            <a:rPr lang="en-US"/>
            <a:t>Draft EIR</a:t>
          </a:r>
        </a:p>
      </dgm:t>
    </dgm:pt>
    <dgm:pt modelId="{4EC9A66C-534A-4C93-AEED-D8FD60B8F96D}" type="parTrans" cxnId="{000E1198-3AB0-498A-A20E-CBA9971748FD}">
      <dgm:prSet/>
      <dgm:spPr/>
      <dgm:t>
        <a:bodyPr/>
        <a:lstStyle/>
        <a:p>
          <a:endParaRPr lang="en-US"/>
        </a:p>
      </dgm:t>
    </dgm:pt>
    <dgm:pt modelId="{8064D6A0-313F-4F70-9499-2FCCB021EA23}" type="sibTrans" cxnId="{000E1198-3AB0-498A-A20E-CBA9971748FD}">
      <dgm:prSet/>
      <dgm:spPr/>
      <dgm:t>
        <a:bodyPr/>
        <a:lstStyle/>
        <a:p>
          <a:endParaRPr lang="en-US"/>
        </a:p>
      </dgm:t>
    </dgm:pt>
    <dgm:pt modelId="{FB45C6BB-670B-4151-B148-25198BBAE738}" type="pres">
      <dgm:prSet presAssocID="{EAE24C6B-C8C9-4319-9725-B3ED04CAC40D}" presName="root" presStyleCnt="0">
        <dgm:presLayoutVars>
          <dgm:chMax/>
          <dgm:chPref/>
          <dgm:animLvl val="lvl"/>
        </dgm:presLayoutVars>
      </dgm:prSet>
      <dgm:spPr/>
    </dgm:pt>
    <dgm:pt modelId="{826AA598-85FE-43DF-B953-52E8721E6980}" type="pres">
      <dgm:prSet presAssocID="{EAE24C6B-C8C9-4319-9725-B3ED04CAC40D}" presName="divider" presStyleLbl="node1" presStyleIdx="0" presStyleCnt="1"/>
      <dgm:spPr/>
    </dgm:pt>
    <dgm:pt modelId="{D9C5416A-53EC-4539-8061-BC8DB66135B5}" type="pres">
      <dgm:prSet presAssocID="{EAE24C6B-C8C9-4319-9725-B3ED04CAC40D}" presName="nodes" presStyleCnt="0">
        <dgm:presLayoutVars>
          <dgm:chMax/>
          <dgm:chPref/>
          <dgm:animLvl val="lvl"/>
        </dgm:presLayoutVars>
      </dgm:prSet>
      <dgm:spPr/>
    </dgm:pt>
    <dgm:pt modelId="{1E8AF9E7-5CD3-4170-A1FE-DBFFA9F7926E}" type="pres">
      <dgm:prSet presAssocID="{6E404BF0-327F-45A3-A5E8-86D5B2025D9D}" presName="composite" presStyleCnt="0"/>
      <dgm:spPr/>
    </dgm:pt>
    <dgm:pt modelId="{F556388E-FE6B-4DEC-BC8E-C15A3F9C9F24}" type="pres">
      <dgm:prSet presAssocID="{6E404BF0-327F-45A3-A5E8-86D5B2025D9D}" presName="L1TextContainer" presStyleLbl="revTx" presStyleIdx="0" presStyleCnt="6">
        <dgm:presLayoutVars>
          <dgm:chMax val="1"/>
          <dgm:chPref val="1"/>
          <dgm:bulletEnabled val="1"/>
        </dgm:presLayoutVars>
      </dgm:prSet>
      <dgm:spPr/>
    </dgm:pt>
    <dgm:pt modelId="{BD15F67B-D884-4D8C-ACC9-82D97FF1E6AF}" type="pres">
      <dgm:prSet presAssocID="{6E404BF0-327F-45A3-A5E8-86D5B2025D9D}" presName="L2TextContainerWrapper" presStyleCnt="0">
        <dgm:presLayoutVars>
          <dgm:chMax val="0"/>
          <dgm:chPref val="0"/>
          <dgm:bulletEnabled val="1"/>
        </dgm:presLayoutVars>
      </dgm:prSet>
      <dgm:spPr/>
    </dgm:pt>
    <dgm:pt modelId="{BDE2709B-E864-4B0B-AA72-1B741D414AB8}" type="pres">
      <dgm:prSet presAssocID="{6E404BF0-327F-45A3-A5E8-86D5B2025D9D}" presName="L2TextContainer" presStyleLbl="bgAccFollowNode1" presStyleIdx="0" presStyleCnt="6"/>
      <dgm:spPr/>
    </dgm:pt>
    <dgm:pt modelId="{A43CBFF2-97E2-4B38-8A8B-A72DC31C4A85}" type="pres">
      <dgm:prSet presAssocID="{6E404BF0-327F-45A3-A5E8-86D5B2025D9D}" presName="FlexibleEmptyPlaceHolder" presStyleCnt="0"/>
      <dgm:spPr/>
    </dgm:pt>
    <dgm:pt modelId="{5EA76786-DEA8-4C02-A2D7-65B545AEA52D}" type="pres">
      <dgm:prSet presAssocID="{6E404BF0-327F-45A3-A5E8-86D5B2025D9D}" presName="ConnectLine" presStyleLbl="alignNode1" presStyleIdx="0" presStyleCnt="6"/>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A69766B5-F2F6-47E8-885E-D1D881282C1B}" type="pres">
      <dgm:prSet presAssocID="{6E404BF0-327F-45A3-A5E8-86D5B2025D9D}" presName="ConnectorPoint" presStyleLbl="fgAcc1" presStyleIdx="0" presStyleCnt="6"/>
      <dgm:spPr>
        <a:solidFill>
          <a:schemeClr val="lt1">
            <a:alpha val="90000"/>
            <a:hueOff val="0"/>
            <a:satOff val="0"/>
            <a:lumOff val="0"/>
            <a:alphaOff val="0"/>
          </a:schemeClr>
        </a:solidFill>
        <a:ln w="13970" cap="flat" cmpd="sng" algn="ctr">
          <a:noFill/>
          <a:prstDash val="solid"/>
        </a:ln>
        <a:effectLst/>
      </dgm:spPr>
    </dgm:pt>
    <dgm:pt modelId="{0667825E-CA4C-4974-9A1D-094FD57F1F27}" type="pres">
      <dgm:prSet presAssocID="{6E404BF0-327F-45A3-A5E8-86D5B2025D9D}" presName="EmptyPlaceHolder" presStyleCnt="0"/>
      <dgm:spPr/>
    </dgm:pt>
    <dgm:pt modelId="{DA99772F-0381-4A5D-8C64-3018BB0B6041}" type="pres">
      <dgm:prSet presAssocID="{C5A450B0-8D30-41D6-93F6-AD2D31AD71BF}" presName="spaceBetweenRectangles" presStyleCnt="0"/>
      <dgm:spPr/>
    </dgm:pt>
    <dgm:pt modelId="{C352094B-EAA1-4D14-BC91-13FF6F8159C7}" type="pres">
      <dgm:prSet presAssocID="{ECC702A6-237A-4782-8750-F70A502297DF}" presName="composite" presStyleCnt="0"/>
      <dgm:spPr/>
    </dgm:pt>
    <dgm:pt modelId="{62E05038-0F5B-4314-82F1-1086563FDE2C}" type="pres">
      <dgm:prSet presAssocID="{ECC702A6-237A-4782-8750-F70A502297DF}" presName="L1TextContainer" presStyleLbl="revTx" presStyleIdx="1" presStyleCnt="6">
        <dgm:presLayoutVars>
          <dgm:chMax val="1"/>
          <dgm:chPref val="1"/>
          <dgm:bulletEnabled val="1"/>
        </dgm:presLayoutVars>
      </dgm:prSet>
      <dgm:spPr/>
    </dgm:pt>
    <dgm:pt modelId="{EA31DE09-C02B-4CAB-BAED-27007AB0E2C1}" type="pres">
      <dgm:prSet presAssocID="{ECC702A6-237A-4782-8750-F70A502297DF}" presName="L2TextContainerWrapper" presStyleCnt="0">
        <dgm:presLayoutVars>
          <dgm:chMax val="0"/>
          <dgm:chPref val="0"/>
          <dgm:bulletEnabled val="1"/>
        </dgm:presLayoutVars>
      </dgm:prSet>
      <dgm:spPr/>
    </dgm:pt>
    <dgm:pt modelId="{675B48D7-7129-4C7A-9E0E-DCBF8D3AB6E8}" type="pres">
      <dgm:prSet presAssocID="{ECC702A6-237A-4782-8750-F70A502297DF}" presName="L2TextContainer" presStyleLbl="bgAccFollowNode1" presStyleIdx="1" presStyleCnt="6"/>
      <dgm:spPr/>
    </dgm:pt>
    <dgm:pt modelId="{F276F594-30B1-4FF2-A896-63325ACA391E}" type="pres">
      <dgm:prSet presAssocID="{ECC702A6-237A-4782-8750-F70A502297DF}" presName="FlexibleEmptyPlaceHolder" presStyleCnt="0"/>
      <dgm:spPr/>
    </dgm:pt>
    <dgm:pt modelId="{DD52657C-A692-4F04-9791-9DF101C21282}" type="pres">
      <dgm:prSet presAssocID="{ECC702A6-237A-4782-8750-F70A502297DF}" presName="ConnectLine" presStyleLbl="alignNode1" presStyleIdx="1" presStyleCnt="6"/>
      <dgm:spPr>
        <a:solidFill>
          <a:schemeClr val="accent2">
            <a:hueOff val="167755"/>
            <a:satOff val="-1585"/>
            <a:lumOff val="-1647"/>
            <a:alphaOff val="0"/>
          </a:schemeClr>
        </a:solidFill>
        <a:ln w="6350" cap="flat" cmpd="sng" algn="ctr">
          <a:solidFill>
            <a:schemeClr val="accent2">
              <a:hueOff val="167755"/>
              <a:satOff val="-1585"/>
              <a:lumOff val="-1647"/>
              <a:alphaOff val="0"/>
            </a:schemeClr>
          </a:solidFill>
          <a:prstDash val="dash"/>
        </a:ln>
        <a:effectLst/>
      </dgm:spPr>
    </dgm:pt>
    <dgm:pt modelId="{BADB94B9-E6D4-4F00-8EED-5F5C0C3C6011}" type="pres">
      <dgm:prSet presAssocID="{ECC702A6-237A-4782-8750-F70A502297DF}" presName="ConnectorPoint" presStyleLbl="fgAcc1" presStyleIdx="1" presStyleCnt="6"/>
      <dgm:spPr>
        <a:solidFill>
          <a:schemeClr val="lt1">
            <a:alpha val="90000"/>
            <a:hueOff val="0"/>
            <a:satOff val="0"/>
            <a:lumOff val="0"/>
            <a:alphaOff val="0"/>
          </a:schemeClr>
        </a:solidFill>
        <a:ln w="13970" cap="flat" cmpd="sng" algn="ctr">
          <a:noFill/>
          <a:prstDash val="solid"/>
        </a:ln>
        <a:effectLst/>
      </dgm:spPr>
    </dgm:pt>
    <dgm:pt modelId="{8DF693BA-A143-4C39-A69E-B7A4494E3768}" type="pres">
      <dgm:prSet presAssocID="{ECC702A6-237A-4782-8750-F70A502297DF}" presName="EmptyPlaceHolder" presStyleCnt="0"/>
      <dgm:spPr/>
    </dgm:pt>
    <dgm:pt modelId="{916C24CF-3C07-490D-8BBA-968B5E3B14B8}" type="pres">
      <dgm:prSet presAssocID="{3A05B35A-794D-40C0-9846-21E545C98062}" presName="spaceBetweenRectangles" presStyleCnt="0"/>
      <dgm:spPr/>
    </dgm:pt>
    <dgm:pt modelId="{3619BE06-9C1B-4929-A97A-D5B1889E0426}" type="pres">
      <dgm:prSet presAssocID="{7B88D2CF-0468-45F8-BF1D-C4C2BDF7EC3F}" presName="composite" presStyleCnt="0"/>
      <dgm:spPr/>
    </dgm:pt>
    <dgm:pt modelId="{AAC56A6A-96C7-4A39-9EAF-B92227807655}" type="pres">
      <dgm:prSet presAssocID="{7B88D2CF-0468-45F8-BF1D-C4C2BDF7EC3F}" presName="L1TextContainer" presStyleLbl="revTx" presStyleIdx="2" presStyleCnt="6">
        <dgm:presLayoutVars>
          <dgm:chMax val="1"/>
          <dgm:chPref val="1"/>
          <dgm:bulletEnabled val="1"/>
        </dgm:presLayoutVars>
      </dgm:prSet>
      <dgm:spPr/>
    </dgm:pt>
    <dgm:pt modelId="{6324ED34-CB7D-44EA-BB18-86429C5D62A1}" type="pres">
      <dgm:prSet presAssocID="{7B88D2CF-0468-45F8-BF1D-C4C2BDF7EC3F}" presName="L2TextContainerWrapper" presStyleCnt="0">
        <dgm:presLayoutVars>
          <dgm:chMax val="0"/>
          <dgm:chPref val="0"/>
          <dgm:bulletEnabled val="1"/>
        </dgm:presLayoutVars>
      </dgm:prSet>
      <dgm:spPr/>
    </dgm:pt>
    <dgm:pt modelId="{40EEE76B-3883-4BF1-9D83-5B66C8FD590C}" type="pres">
      <dgm:prSet presAssocID="{7B88D2CF-0468-45F8-BF1D-C4C2BDF7EC3F}" presName="L2TextContainer" presStyleLbl="bgAccFollowNode1" presStyleIdx="2" presStyleCnt="6"/>
      <dgm:spPr/>
    </dgm:pt>
    <dgm:pt modelId="{03EA54F0-5797-46D0-947C-4BB72B5CBA0E}" type="pres">
      <dgm:prSet presAssocID="{7B88D2CF-0468-45F8-BF1D-C4C2BDF7EC3F}" presName="FlexibleEmptyPlaceHolder" presStyleCnt="0"/>
      <dgm:spPr/>
    </dgm:pt>
    <dgm:pt modelId="{83E2917C-0FCC-4A85-A7B2-6A843CC5FE88}" type="pres">
      <dgm:prSet presAssocID="{7B88D2CF-0468-45F8-BF1D-C4C2BDF7EC3F}" presName="ConnectLine" presStyleLbl="alignNode1" presStyleIdx="2" presStyleCnt="6"/>
      <dgm:spPr>
        <a:solidFill>
          <a:schemeClr val="accent2">
            <a:hueOff val="335510"/>
            <a:satOff val="-3169"/>
            <a:lumOff val="-3295"/>
            <a:alphaOff val="0"/>
          </a:schemeClr>
        </a:solidFill>
        <a:ln w="6350" cap="flat" cmpd="sng" algn="ctr">
          <a:solidFill>
            <a:schemeClr val="accent2">
              <a:hueOff val="335510"/>
              <a:satOff val="-3169"/>
              <a:lumOff val="-3295"/>
              <a:alphaOff val="0"/>
            </a:schemeClr>
          </a:solidFill>
          <a:prstDash val="dash"/>
        </a:ln>
        <a:effectLst/>
      </dgm:spPr>
    </dgm:pt>
    <dgm:pt modelId="{4B5058C7-2F6B-4ADD-8693-FAFC6EE35176}" type="pres">
      <dgm:prSet presAssocID="{7B88D2CF-0468-45F8-BF1D-C4C2BDF7EC3F}" presName="ConnectorPoint" presStyleLbl="fgAcc1" presStyleIdx="2" presStyleCnt="6"/>
      <dgm:spPr>
        <a:solidFill>
          <a:schemeClr val="lt1">
            <a:alpha val="90000"/>
            <a:hueOff val="0"/>
            <a:satOff val="0"/>
            <a:lumOff val="0"/>
            <a:alphaOff val="0"/>
          </a:schemeClr>
        </a:solidFill>
        <a:ln w="13970" cap="flat" cmpd="sng" algn="ctr">
          <a:noFill/>
          <a:prstDash val="solid"/>
        </a:ln>
        <a:effectLst/>
      </dgm:spPr>
    </dgm:pt>
    <dgm:pt modelId="{E3CB956C-ADFF-429F-9B9E-3EDDF9CB4793}" type="pres">
      <dgm:prSet presAssocID="{7B88D2CF-0468-45F8-BF1D-C4C2BDF7EC3F}" presName="EmptyPlaceHolder" presStyleCnt="0"/>
      <dgm:spPr/>
    </dgm:pt>
    <dgm:pt modelId="{F32B6633-9C1C-4C88-8461-2135F6D1F9CD}" type="pres">
      <dgm:prSet presAssocID="{490198DB-F9FB-4E24-A414-154E3852D77F}" presName="spaceBetweenRectangles" presStyleCnt="0"/>
      <dgm:spPr/>
    </dgm:pt>
    <dgm:pt modelId="{D5AE0CAF-8F50-4CF5-808A-12A603002363}" type="pres">
      <dgm:prSet presAssocID="{A51AF042-CBBF-4F16-838B-A4AA3ED08C2B}" presName="composite" presStyleCnt="0"/>
      <dgm:spPr/>
    </dgm:pt>
    <dgm:pt modelId="{BFC1F404-1A91-47AD-8042-C6B08025502B}" type="pres">
      <dgm:prSet presAssocID="{A51AF042-CBBF-4F16-838B-A4AA3ED08C2B}" presName="L1TextContainer" presStyleLbl="revTx" presStyleIdx="3" presStyleCnt="6">
        <dgm:presLayoutVars>
          <dgm:chMax val="1"/>
          <dgm:chPref val="1"/>
          <dgm:bulletEnabled val="1"/>
        </dgm:presLayoutVars>
      </dgm:prSet>
      <dgm:spPr/>
    </dgm:pt>
    <dgm:pt modelId="{B870DAAC-FF4C-48E7-B9BC-3C64F04429EF}" type="pres">
      <dgm:prSet presAssocID="{A51AF042-CBBF-4F16-838B-A4AA3ED08C2B}" presName="L2TextContainerWrapper" presStyleCnt="0">
        <dgm:presLayoutVars>
          <dgm:chMax val="0"/>
          <dgm:chPref val="0"/>
          <dgm:bulletEnabled val="1"/>
        </dgm:presLayoutVars>
      </dgm:prSet>
      <dgm:spPr/>
    </dgm:pt>
    <dgm:pt modelId="{808968D2-AEFC-4490-8CC0-64A03043330C}" type="pres">
      <dgm:prSet presAssocID="{A51AF042-CBBF-4F16-838B-A4AA3ED08C2B}" presName="L2TextContainer" presStyleLbl="bgAccFollowNode1" presStyleIdx="3" presStyleCnt="6"/>
      <dgm:spPr/>
    </dgm:pt>
    <dgm:pt modelId="{8C672810-B8ED-48FC-B488-218F9A5A1D9D}" type="pres">
      <dgm:prSet presAssocID="{A51AF042-CBBF-4F16-838B-A4AA3ED08C2B}" presName="FlexibleEmptyPlaceHolder" presStyleCnt="0"/>
      <dgm:spPr/>
    </dgm:pt>
    <dgm:pt modelId="{96014594-BCAF-4BC2-A952-E7E9741F26E0}" type="pres">
      <dgm:prSet presAssocID="{A51AF042-CBBF-4F16-838B-A4AA3ED08C2B}" presName="ConnectLine" presStyleLbl="alignNode1" presStyleIdx="3" presStyleCnt="6"/>
      <dgm:spPr>
        <a:solidFill>
          <a:schemeClr val="accent2">
            <a:hueOff val="503265"/>
            <a:satOff val="-4754"/>
            <a:lumOff val="-4942"/>
            <a:alphaOff val="0"/>
          </a:schemeClr>
        </a:solidFill>
        <a:ln w="6350" cap="flat" cmpd="sng" algn="ctr">
          <a:solidFill>
            <a:schemeClr val="accent2">
              <a:hueOff val="503265"/>
              <a:satOff val="-4754"/>
              <a:lumOff val="-4942"/>
              <a:alphaOff val="0"/>
            </a:schemeClr>
          </a:solidFill>
          <a:prstDash val="dash"/>
        </a:ln>
        <a:effectLst/>
      </dgm:spPr>
    </dgm:pt>
    <dgm:pt modelId="{0B0F40D4-EA79-4DEC-B624-EAC42817BBDD}" type="pres">
      <dgm:prSet presAssocID="{A51AF042-CBBF-4F16-838B-A4AA3ED08C2B}" presName="ConnectorPoint" presStyleLbl="fgAcc1" presStyleIdx="3" presStyleCnt="6"/>
      <dgm:spPr>
        <a:solidFill>
          <a:schemeClr val="lt1">
            <a:alpha val="90000"/>
            <a:hueOff val="0"/>
            <a:satOff val="0"/>
            <a:lumOff val="0"/>
            <a:alphaOff val="0"/>
          </a:schemeClr>
        </a:solidFill>
        <a:ln w="13970" cap="flat" cmpd="sng" algn="ctr">
          <a:noFill/>
          <a:prstDash val="solid"/>
        </a:ln>
        <a:effectLst/>
      </dgm:spPr>
    </dgm:pt>
    <dgm:pt modelId="{06EE253B-2A7F-4A90-AC1F-0609279309A3}" type="pres">
      <dgm:prSet presAssocID="{A51AF042-CBBF-4F16-838B-A4AA3ED08C2B}" presName="EmptyPlaceHolder" presStyleCnt="0"/>
      <dgm:spPr/>
    </dgm:pt>
    <dgm:pt modelId="{A2E08E80-3EDA-4BF0-B3F3-E5E5086E9230}" type="pres">
      <dgm:prSet presAssocID="{C047B095-0F20-4C47-B9E7-0DD554F05158}" presName="spaceBetweenRectangles" presStyleCnt="0"/>
      <dgm:spPr/>
    </dgm:pt>
    <dgm:pt modelId="{54FD47DC-9C9B-4773-B824-1757E9926725}" type="pres">
      <dgm:prSet presAssocID="{3AB5104D-7714-43A2-B01F-5F14E584D78E}" presName="composite" presStyleCnt="0"/>
      <dgm:spPr/>
    </dgm:pt>
    <dgm:pt modelId="{AA4D0C1C-E74E-49B2-9610-DDE3ED6614A0}" type="pres">
      <dgm:prSet presAssocID="{3AB5104D-7714-43A2-B01F-5F14E584D78E}" presName="L1TextContainer" presStyleLbl="revTx" presStyleIdx="4" presStyleCnt="6">
        <dgm:presLayoutVars>
          <dgm:chMax val="1"/>
          <dgm:chPref val="1"/>
          <dgm:bulletEnabled val="1"/>
        </dgm:presLayoutVars>
      </dgm:prSet>
      <dgm:spPr/>
    </dgm:pt>
    <dgm:pt modelId="{FA4A3605-DB6B-4ED4-9CF0-9BC96E005D08}" type="pres">
      <dgm:prSet presAssocID="{3AB5104D-7714-43A2-B01F-5F14E584D78E}" presName="L2TextContainerWrapper" presStyleCnt="0">
        <dgm:presLayoutVars>
          <dgm:chMax val="0"/>
          <dgm:chPref val="0"/>
          <dgm:bulletEnabled val="1"/>
        </dgm:presLayoutVars>
      </dgm:prSet>
      <dgm:spPr/>
    </dgm:pt>
    <dgm:pt modelId="{80B11E85-389E-41D5-AFA5-4754FA79D61B}" type="pres">
      <dgm:prSet presAssocID="{3AB5104D-7714-43A2-B01F-5F14E584D78E}" presName="L2TextContainer" presStyleLbl="bgAccFollowNode1" presStyleIdx="4" presStyleCnt="6"/>
      <dgm:spPr/>
    </dgm:pt>
    <dgm:pt modelId="{6F357AC0-B5B1-4C43-8413-DEBD00376A93}" type="pres">
      <dgm:prSet presAssocID="{3AB5104D-7714-43A2-B01F-5F14E584D78E}" presName="FlexibleEmptyPlaceHolder" presStyleCnt="0"/>
      <dgm:spPr/>
    </dgm:pt>
    <dgm:pt modelId="{4767D828-D8CF-49FE-A62D-64C43474DCFF}" type="pres">
      <dgm:prSet presAssocID="{3AB5104D-7714-43A2-B01F-5F14E584D78E}" presName="ConnectLine" presStyleLbl="alignNode1" presStyleIdx="4" presStyleCnt="6"/>
      <dgm:spPr>
        <a:solidFill>
          <a:schemeClr val="accent2">
            <a:hueOff val="671020"/>
            <a:satOff val="-6338"/>
            <a:lumOff val="-6590"/>
            <a:alphaOff val="0"/>
          </a:schemeClr>
        </a:solidFill>
        <a:ln w="6350" cap="flat" cmpd="sng" algn="ctr">
          <a:solidFill>
            <a:schemeClr val="accent2">
              <a:hueOff val="671020"/>
              <a:satOff val="-6338"/>
              <a:lumOff val="-6590"/>
              <a:alphaOff val="0"/>
            </a:schemeClr>
          </a:solidFill>
          <a:prstDash val="dash"/>
        </a:ln>
        <a:effectLst/>
      </dgm:spPr>
    </dgm:pt>
    <dgm:pt modelId="{FC80204E-E928-4329-B0A1-2167109A74B1}" type="pres">
      <dgm:prSet presAssocID="{3AB5104D-7714-43A2-B01F-5F14E584D78E}" presName="ConnectorPoint" presStyleLbl="fgAcc1" presStyleIdx="4" presStyleCnt="6"/>
      <dgm:spPr>
        <a:solidFill>
          <a:schemeClr val="lt1">
            <a:alpha val="90000"/>
            <a:hueOff val="0"/>
            <a:satOff val="0"/>
            <a:lumOff val="0"/>
            <a:alphaOff val="0"/>
          </a:schemeClr>
        </a:solidFill>
        <a:ln w="13970" cap="flat" cmpd="sng" algn="ctr">
          <a:noFill/>
          <a:prstDash val="solid"/>
        </a:ln>
        <a:effectLst/>
      </dgm:spPr>
    </dgm:pt>
    <dgm:pt modelId="{C4245DD6-816A-47A7-A314-C21EE52B3C6C}" type="pres">
      <dgm:prSet presAssocID="{3AB5104D-7714-43A2-B01F-5F14E584D78E}" presName="EmptyPlaceHolder" presStyleCnt="0"/>
      <dgm:spPr/>
    </dgm:pt>
    <dgm:pt modelId="{00112C82-33E2-439F-9221-2107C80751AD}" type="pres">
      <dgm:prSet presAssocID="{9AE7B649-3726-4E99-AE2F-B338CEA35111}" presName="spaceBetweenRectangles" presStyleCnt="0"/>
      <dgm:spPr/>
    </dgm:pt>
    <dgm:pt modelId="{B376274E-B925-46A7-8CD2-2A67BC2EC6F8}" type="pres">
      <dgm:prSet presAssocID="{3A872D8B-18D7-45A6-8A7A-5B14127BD61D}" presName="composite" presStyleCnt="0"/>
      <dgm:spPr/>
    </dgm:pt>
    <dgm:pt modelId="{AC900019-3118-4C39-A8D6-55424171F76D}" type="pres">
      <dgm:prSet presAssocID="{3A872D8B-18D7-45A6-8A7A-5B14127BD61D}" presName="L1TextContainer" presStyleLbl="revTx" presStyleIdx="5" presStyleCnt="6">
        <dgm:presLayoutVars>
          <dgm:chMax val="1"/>
          <dgm:chPref val="1"/>
          <dgm:bulletEnabled val="1"/>
        </dgm:presLayoutVars>
      </dgm:prSet>
      <dgm:spPr/>
    </dgm:pt>
    <dgm:pt modelId="{DFE85E13-95AD-483B-B8B9-DAF7CB7ECF89}" type="pres">
      <dgm:prSet presAssocID="{3A872D8B-18D7-45A6-8A7A-5B14127BD61D}" presName="L2TextContainerWrapper" presStyleCnt="0">
        <dgm:presLayoutVars>
          <dgm:chMax val="0"/>
          <dgm:chPref val="0"/>
          <dgm:bulletEnabled val="1"/>
        </dgm:presLayoutVars>
      </dgm:prSet>
      <dgm:spPr/>
    </dgm:pt>
    <dgm:pt modelId="{941AF8BB-C68F-4D9A-AE0C-4C5BD226D4EC}" type="pres">
      <dgm:prSet presAssocID="{3A872D8B-18D7-45A6-8A7A-5B14127BD61D}" presName="L2TextContainer" presStyleLbl="bgAccFollowNode1" presStyleIdx="5" presStyleCnt="6"/>
      <dgm:spPr/>
    </dgm:pt>
    <dgm:pt modelId="{DDFDFD44-9AB9-47CA-A874-9C3E47BD6DF3}" type="pres">
      <dgm:prSet presAssocID="{3A872D8B-18D7-45A6-8A7A-5B14127BD61D}" presName="FlexibleEmptyPlaceHolder" presStyleCnt="0"/>
      <dgm:spPr/>
    </dgm:pt>
    <dgm:pt modelId="{3AB2C67F-423B-4D74-94CF-D5DC34AC5120}" type="pres">
      <dgm:prSet presAssocID="{3A872D8B-18D7-45A6-8A7A-5B14127BD61D}" presName="ConnectLine" presStyleLbl="alignNode1" presStyleIdx="5" presStyleCnt="6"/>
      <dgm:spPr>
        <a:solidFill>
          <a:schemeClr val="accent2">
            <a:hueOff val="838775"/>
            <a:satOff val="-7923"/>
            <a:lumOff val="-8237"/>
            <a:alphaOff val="0"/>
          </a:schemeClr>
        </a:solidFill>
        <a:ln w="6350" cap="flat" cmpd="sng" algn="ctr">
          <a:solidFill>
            <a:schemeClr val="accent2">
              <a:hueOff val="838775"/>
              <a:satOff val="-7923"/>
              <a:lumOff val="-8237"/>
              <a:alphaOff val="0"/>
            </a:schemeClr>
          </a:solidFill>
          <a:prstDash val="dash"/>
        </a:ln>
        <a:effectLst/>
      </dgm:spPr>
    </dgm:pt>
    <dgm:pt modelId="{BE798DD6-AAAE-43AE-A9DD-CF87C7C484FA}" type="pres">
      <dgm:prSet presAssocID="{3A872D8B-18D7-45A6-8A7A-5B14127BD61D}" presName="ConnectorPoint" presStyleLbl="fgAcc1" presStyleIdx="5" presStyleCnt="6"/>
      <dgm:spPr>
        <a:solidFill>
          <a:schemeClr val="lt1">
            <a:alpha val="90000"/>
            <a:hueOff val="0"/>
            <a:satOff val="0"/>
            <a:lumOff val="0"/>
            <a:alphaOff val="0"/>
          </a:schemeClr>
        </a:solidFill>
        <a:ln w="13970" cap="flat" cmpd="sng" algn="ctr">
          <a:noFill/>
          <a:prstDash val="solid"/>
        </a:ln>
        <a:effectLst/>
      </dgm:spPr>
    </dgm:pt>
    <dgm:pt modelId="{95F28B19-B022-43D3-BE99-9C9DEB1C0732}" type="pres">
      <dgm:prSet presAssocID="{3A872D8B-18D7-45A6-8A7A-5B14127BD61D}" presName="EmptyPlaceHolder" presStyleCnt="0"/>
      <dgm:spPr/>
    </dgm:pt>
  </dgm:ptLst>
  <dgm:cxnLst>
    <dgm:cxn modelId="{8AD11402-FA0D-4B43-BE9D-FD945599BADF}" srcId="{ECC702A6-237A-4782-8750-F70A502297DF}" destId="{37A1D9A3-1C23-48BC-BB5F-C2F6DAE72081}" srcOrd="0" destOrd="0" parTransId="{E823A62A-F1CB-49CB-833E-E4F5548FC84A}" sibTransId="{46317562-EE86-416D-8EB0-06CB332AFAC8}"/>
    <dgm:cxn modelId="{DF966507-5BB5-40BB-A7C6-7150619FA108}" type="presOf" srcId="{38BCC99D-E18E-41BE-8204-BFCB234AFE46}" destId="{BDE2709B-E864-4B0B-AA72-1B741D414AB8}" srcOrd="0" destOrd="0" presId="urn:microsoft.com/office/officeart/2017/3/layout/HorizontalPathTimeline"/>
    <dgm:cxn modelId="{7BCEFC10-37C9-4304-B082-232832FB1E91}" srcId="{EAE24C6B-C8C9-4319-9725-B3ED04CAC40D}" destId="{7B88D2CF-0468-45F8-BF1D-C4C2BDF7EC3F}" srcOrd="2" destOrd="0" parTransId="{9CAB5342-F43D-424C-A8EA-D716EE20C73B}" sibTransId="{490198DB-F9FB-4E24-A414-154E3852D77F}"/>
    <dgm:cxn modelId="{67293415-73E4-43C0-8BCC-00353A9B9E2D}" type="presOf" srcId="{3294F4C6-4C6C-47FA-9BB0-3C3602148888}" destId="{808968D2-AEFC-4490-8CC0-64A03043330C}" srcOrd="0" destOrd="0" presId="urn:microsoft.com/office/officeart/2017/3/layout/HorizontalPathTimeline"/>
    <dgm:cxn modelId="{8A45A523-F378-4C06-A4E0-7EE8849C278E}" srcId="{EAE24C6B-C8C9-4319-9725-B3ED04CAC40D}" destId="{3A872D8B-18D7-45A6-8A7A-5B14127BD61D}" srcOrd="5" destOrd="0" parTransId="{E05DB5DA-D1FC-4C1F-A6B6-0B5538AC21DE}" sibTransId="{E5F92277-D3BB-4E55-9117-A0B055DB0109}"/>
    <dgm:cxn modelId="{BD0B5224-2682-48EA-A41D-F851CA84A26E}" type="presOf" srcId="{37A1D9A3-1C23-48BC-BB5F-C2F6DAE72081}" destId="{675B48D7-7129-4C7A-9E0E-DCBF8D3AB6E8}" srcOrd="0" destOrd="0" presId="urn:microsoft.com/office/officeart/2017/3/layout/HorizontalPathTimeline"/>
    <dgm:cxn modelId="{C0346462-D377-4A28-9B9E-F8E29F4C047E}" type="presOf" srcId="{EAE24C6B-C8C9-4319-9725-B3ED04CAC40D}" destId="{FB45C6BB-670B-4151-B148-25198BBAE738}" srcOrd="0" destOrd="0" presId="urn:microsoft.com/office/officeart/2017/3/layout/HorizontalPathTimeline"/>
    <dgm:cxn modelId="{D36B9E50-B4CF-4766-BAFC-B8EBFE58D9C5}" type="presOf" srcId="{7B88D2CF-0468-45F8-BF1D-C4C2BDF7EC3F}" destId="{AAC56A6A-96C7-4A39-9EAF-B92227807655}" srcOrd="0" destOrd="0" presId="urn:microsoft.com/office/officeart/2017/3/layout/HorizontalPathTimeline"/>
    <dgm:cxn modelId="{181BD471-ADE1-45FC-B203-C72AB72980DC}" type="presOf" srcId="{2277182E-78F2-4054-8A2B-09C9D47032A2}" destId="{80B11E85-389E-41D5-AFA5-4754FA79D61B}" srcOrd="0" destOrd="0" presId="urn:microsoft.com/office/officeart/2017/3/layout/HorizontalPathTimeline"/>
    <dgm:cxn modelId="{B0A65455-73F4-4523-A088-030310EB25B3}" type="presOf" srcId="{A51AF042-CBBF-4F16-838B-A4AA3ED08C2B}" destId="{BFC1F404-1A91-47AD-8042-C6B08025502B}" srcOrd="0" destOrd="0" presId="urn:microsoft.com/office/officeart/2017/3/layout/HorizontalPathTimeline"/>
    <dgm:cxn modelId="{7A2E7F58-F2B5-439D-8307-3E69E0EE4F71}" srcId="{A51AF042-CBBF-4F16-838B-A4AA3ED08C2B}" destId="{3294F4C6-4C6C-47FA-9BB0-3C3602148888}" srcOrd="0" destOrd="0" parTransId="{7EBF13F3-BEC8-4DB1-B9E9-A8CADF388F56}" sibTransId="{2AA83EE5-30CD-4945-ABE2-C4A7F987EFEF}"/>
    <dgm:cxn modelId="{886C7C86-D780-42CB-9CB8-3A3F8A1F0843}" type="presOf" srcId="{6E404BF0-327F-45A3-A5E8-86D5B2025D9D}" destId="{F556388E-FE6B-4DEC-BC8E-C15A3F9C9F24}" srcOrd="0" destOrd="0" presId="urn:microsoft.com/office/officeart/2017/3/layout/HorizontalPathTimeline"/>
    <dgm:cxn modelId="{000E1198-3AB0-498A-A20E-CBA9971748FD}" srcId="{3AB5104D-7714-43A2-B01F-5F14E584D78E}" destId="{2277182E-78F2-4054-8A2B-09C9D47032A2}" srcOrd="0" destOrd="0" parTransId="{4EC9A66C-534A-4C93-AEED-D8FD60B8F96D}" sibTransId="{8064D6A0-313F-4F70-9499-2FCCB021EA23}"/>
    <dgm:cxn modelId="{6E64A999-22CF-4958-9011-64A36FBAE93A}" type="presOf" srcId="{DE21416E-BBDA-4874-BE77-977609890BA0}" destId="{40EEE76B-3883-4BF1-9D83-5B66C8FD590C}" srcOrd="0" destOrd="0" presId="urn:microsoft.com/office/officeart/2017/3/layout/HorizontalPathTimeline"/>
    <dgm:cxn modelId="{D3B18D9D-EFFE-4972-8078-648602A2817F}" type="presOf" srcId="{7CFFC808-2996-4DFF-AD42-BEB2E8277D25}" destId="{941AF8BB-C68F-4D9A-AE0C-4C5BD226D4EC}" srcOrd="0" destOrd="0" presId="urn:microsoft.com/office/officeart/2017/3/layout/HorizontalPathTimeline"/>
    <dgm:cxn modelId="{0DD722C2-893D-4917-BDA2-CCA26710DDE4}" srcId="{EAE24C6B-C8C9-4319-9725-B3ED04CAC40D}" destId="{6E404BF0-327F-45A3-A5E8-86D5B2025D9D}" srcOrd="0" destOrd="0" parTransId="{4ECE98DA-D575-4561-9CE6-878910825298}" sibTransId="{C5A450B0-8D30-41D6-93F6-AD2D31AD71BF}"/>
    <dgm:cxn modelId="{77D774C4-133A-412B-891A-90B0AA341A16}" type="presOf" srcId="{3A872D8B-18D7-45A6-8A7A-5B14127BD61D}" destId="{AC900019-3118-4C39-A8D6-55424171F76D}" srcOrd="0" destOrd="0" presId="urn:microsoft.com/office/officeart/2017/3/layout/HorizontalPathTimeline"/>
    <dgm:cxn modelId="{F0CED1CA-05B2-4EE9-B111-6FE40E50D201}" srcId="{EAE24C6B-C8C9-4319-9725-B3ED04CAC40D}" destId="{3AB5104D-7714-43A2-B01F-5F14E584D78E}" srcOrd="4" destOrd="0" parTransId="{0CDEB465-E8F5-4B95-8EF5-FD8BE6BC9517}" sibTransId="{9AE7B649-3726-4E99-AE2F-B338CEA35111}"/>
    <dgm:cxn modelId="{A4C0F8CC-84A2-478D-8C59-6C012F7EB13A}" srcId="{EAE24C6B-C8C9-4319-9725-B3ED04CAC40D}" destId="{ECC702A6-237A-4782-8750-F70A502297DF}" srcOrd="1" destOrd="0" parTransId="{ADEAD939-F667-47ED-8E53-0E6983F1BA48}" sibTransId="{3A05B35A-794D-40C0-9846-21E545C98062}"/>
    <dgm:cxn modelId="{281D5AD4-1FC9-4664-83CF-DDED81BEBFFB}" type="presOf" srcId="{3AB5104D-7714-43A2-B01F-5F14E584D78E}" destId="{AA4D0C1C-E74E-49B2-9610-DDE3ED6614A0}" srcOrd="0" destOrd="0" presId="urn:microsoft.com/office/officeart/2017/3/layout/HorizontalPathTimeline"/>
    <dgm:cxn modelId="{E7B7B3D4-7589-4B98-BD88-E966D806C38D}" srcId="{7B88D2CF-0468-45F8-BF1D-C4C2BDF7EC3F}" destId="{DE21416E-BBDA-4874-BE77-977609890BA0}" srcOrd="0" destOrd="0" parTransId="{2F304B6D-B543-4740-B691-52871B3A9656}" sibTransId="{E1525ADE-6A54-4537-97D0-74C97FDAE3FC}"/>
    <dgm:cxn modelId="{7CBABAD9-0610-4B03-853C-F81F484BA9F8}" srcId="{EAE24C6B-C8C9-4319-9725-B3ED04CAC40D}" destId="{A51AF042-CBBF-4F16-838B-A4AA3ED08C2B}" srcOrd="3" destOrd="0" parTransId="{169DCE0C-516F-43F7-8216-397EB6510950}" sibTransId="{C047B095-0F20-4C47-B9E7-0DD554F05158}"/>
    <dgm:cxn modelId="{04CADEDF-3D96-4A57-A291-E1EE7026C391}" srcId="{6E404BF0-327F-45A3-A5E8-86D5B2025D9D}" destId="{38BCC99D-E18E-41BE-8204-BFCB234AFE46}" srcOrd="0" destOrd="0" parTransId="{5B472C96-D62B-4896-AA6D-5EAB3D81EA2B}" sibTransId="{B41B68F4-F2C8-4060-A7DB-9715380D3F91}"/>
    <dgm:cxn modelId="{15AF32F3-B568-4F2B-95A8-B394CB92D151}" type="presOf" srcId="{ECC702A6-237A-4782-8750-F70A502297DF}" destId="{62E05038-0F5B-4314-82F1-1086563FDE2C}" srcOrd="0" destOrd="0" presId="urn:microsoft.com/office/officeart/2017/3/layout/HorizontalPathTimeline"/>
    <dgm:cxn modelId="{B57F55F4-0C51-4178-A521-32352044D9BB}" srcId="{3A872D8B-18D7-45A6-8A7A-5B14127BD61D}" destId="{7CFFC808-2996-4DFF-AD42-BEB2E8277D25}" srcOrd="0" destOrd="0" parTransId="{7DB87A9E-2311-4C80-B5E6-B73285354DBE}" sibTransId="{6DEA09FD-1576-474E-85AB-9F9F0A4557A0}"/>
    <dgm:cxn modelId="{1A4B8D7E-9EA3-46DC-9DDA-2F3874713918}" type="presParOf" srcId="{FB45C6BB-670B-4151-B148-25198BBAE738}" destId="{826AA598-85FE-43DF-B953-52E8721E6980}" srcOrd="0" destOrd="0" presId="urn:microsoft.com/office/officeart/2017/3/layout/HorizontalPathTimeline"/>
    <dgm:cxn modelId="{6DF049E8-3DC7-44F1-9210-1FF460F21AC1}" type="presParOf" srcId="{FB45C6BB-670B-4151-B148-25198BBAE738}" destId="{D9C5416A-53EC-4539-8061-BC8DB66135B5}" srcOrd="1" destOrd="0" presId="urn:microsoft.com/office/officeart/2017/3/layout/HorizontalPathTimeline"/>
    <dgm:cxn modelId="{95AE372E-7157-4AF3-BA87-D83E1E31B36D}" type="presParOf" srcId="{D9C5416A-53EC-4539-8061-BC8DB66135B5}" destId="{1E8AF9E7-5CD3-4170-A1FE-DBFFA9F7926E}" srcOrd="0" destOrd="0" presId="urn:microsoft.com/office/officeart/2017/3/layout/HorizontalPathTimeline"/>
    <dgm:cxn modelId="{EC29F438-805A-45AF-8AA2-34AC8C2C0767}" type="presParOf" srcId="{1E8AF9E7-5CD3-4170-A1FE-DBFFA9F7926E}" destId="{F556388E-FE6B-4DEC-BC8E-C15A3F9C9F24}" srcOrd="0" destOrd="0" presId="urn:microsoft.com/office/officeart/2017/3/layout/HorizontalPathTimeline"/>
    <dgm:cxn modelId="{82A822D8-F007-4A50-93EE-1C350E0E94F1}" type="presParOf" srcId="{1E8AF9E7-5CD3-4170-A1FE-DBFFA9F7926E}" destId="{BD15F67B-D884-4D8C-ACC9-82D97FF1E6AF}" srcOrd="1" destOrd="0" presId="urn:microsoft.com/office/officeart/2017/3/layout/HorizontalPathTimeline"/>
    <dgm:cxn modelId="{575295DD-8CDB-490B-B6CD-31AF9C561605}" type="presParOf" srcId="{BD15F67B-D884-4D8C-ACC9-82D97FF1E6AF}" destId="{BDE2709B-E864-4B0B-AA72-1B741D414AB8}" srcOrd="0" destOrd="0" presId="urn:microsoft.com/office/officeart/2017/3/layout/HorizontalPathTimeline"/>
    <dgm:cxn modelId="{8342CB4F-24CA-475D-B84E-C7C65664734B}" type="presParOf" srcId="{BD15F67B-D884-4D8C-ACC9-82D97FF1E6AF}" destId="{A43CBFF2-97E2-4B38-8A8B-A72DC31C4A85}" srcOrd="1" destOrd="0" presId="urn:microsoft.com/office/officeart/2017/3/layout/HorizontalPathTimeline"/>
    <dgm:cxn modelId="{E1A561FE-81FA-47DC-92DD-F58F93070148}" type="presParOf" srcId="{1E8AF9E7-5CD3-4170-A1FE-DBFFA9F7926E}" destId="{5EA76786-DEA8-4C02-A2D7-65B545AEA52D}" srcOrd="2" destOrd="0" presId="urn:microsoft.com/office/officeart/2017/3/layout/HorizontalPathTimeline"/>
    <dgm:cxn modelId="{57A11184-CB05-43EB-B37A-1BAE00555711}" type="presParOf" srcId="{1E8AF9E7-5CD3-4170-A1FE-DBFFA9F7926E}" destId="{A69766B5-F2F6-47E8-885E-D1D881282C1B}" srcOrd="3" destOrd="0" presId="urn:microsoft.com/office/officeart/2017/3/layout/HorizontalPathTimeline"/>
    <dgm:cxn modelId="{39BCBBD6-0EB7-45F9-A376-FCD53520ED64}" type="presParOf" srcId="{1E8AF9E7-5CD3-4170-A1FE-DBFFA9F7926E}" destId="{0667825E-CA4C-4974-9A1D-094FD57F1F27}" srcOrd="4" destOrd="0" presId="urn:microsoft.com/office/officeart/2017/3/layout/HorizontalPathTimeline"/>
    <dgm:cxn modelId="{EB820FA6-F9DD-4E08-B94D-D8708A49C560}" type="presParOf" srcId="{D9C5416A-53EC-4539-8061-BC8DB66135B5}" destId="{DA99772F-0381-4A5D-8C64-3018BB0B6041}" srcOrd="1" destOrd="0" presId="urn:microsoft.com/office/officeart/2017/3/layout/HorizontalPathTimeline"/>
    <dgm:cxn modelId="{7AE9858C-2D70-4D30-AFF7-209F8C725293}" type="presParOf" srcId="{D9C5416A-53EC-4539-8061-BC8DB66135B5}" destId="{C352094B-EAA1-4D14-BC91-13FF6F8159C7}" srcOrd="2" destOrd="0" presId="urn:microsoft.com/office/officeart/2017/3/layout/HorizontalPathTimeline"/>
    <dgm:cxn modelId="{768ADA92-6292-4A2B-96C4-9A7819843505}" type="presParOf" srcId="{C352094B-EAA1-4D14-BC91-13FF6F8159C7}" destId="{62E05038-0F5B-4314-82F1-1086563FDE2C}" srcOrd="0" destOrd="0" presId="urn:microsoft.com/office/officeart/2017/3/layout/HorizontalPathTimeline"/>
    <dgm:cxn modelId="{03D9BEE8-D078-4880-B836-61DBD361DB56}" type="presParOf" srcId="{C352094B-EAA1-4D14-BC91-13FF6F8159C7}" destId="{EA31DE09-C02B-4CAB-BAED-27007AB0E2C1}" srcOrd="1" destOrd="0" presId="urn:microsoft.com/office/officeart/2017/3/layout/HorizontalPathTimeline"/>
    <dgm:cxn modelId="{C9B232DF-7CF7-4037-ACD2-B9F8CE4E5BD1}" type="presParOf" srcId="{EA31DE09-C02B-4CAB-BAED-27007AB0E2C1}" destId="{675B48D7-7129-4C7A-9E0E-DCBF8D3AB6E8}" srcOrd="0" destOrd="0" presId="urn:microsoft.com/office/officeart/2017/3/layout/HorizontalPathTimeline"/>
    <dgm:cxn modelId="{4AC67E18-76BE-4242-90A9-1498B50C3162}" type="presParOf" srcId="{EA31DE09-C02B-4CAB-BAED-27007AB0E2C1}" destId="{F276F594-30B1-4FF2-A896-63325ACA391E}" srcOrd="1" destOrd="0" presId="urn:microsoft.com/office/officeart/2017/3/layout/HorizontalPathTimeline"/>
    <dgm:cxn modelId="{894E38C9-856D-49FF-AF6F-8EF12768AB71}" type="presParOf" srcId="{C352094B-EAA1-4D14-BC91-13FF6F8159C7}" destId="{DD52657C-A692-4F04-9791-9DF101C21282}" srcOrd="2" destOrd="0" presId="urn:microsoft.com/office/officeart/2017/3/layout/HorizontalPathTimeline"/>
    <dgm:cxn modelId="{3D24CDFA-250A-40ED-A882-6EF41572221C}" type="presParOf" srcId="{C352094B-EAA1-4D14-BC91-13FF6F8159C7}" destId="{BADB94B9-E6D4-4F00-8EED-5F5C0C3C6011}" srcOrd="3" destOrd="0" presId="urn:microsoft.com/office/officeart/2017/3/layout/HorizontalPathTimeline"/>
    <dgm:cxn modelId="{C7668221-595E-47B9-98F8-CB98B612B9F7}" type="presParOf" srcId="{C352094B-EAA1-4D14-BC91-13FF6F8159C7}" destId="{8DF693BA-A143-4C39-A69E-B7A4494E3768}" srcOrd="4" destOrd="0" presId="urn:microsoft.com/office/officeart/2017/3/layout/HorizontalPathTimeline"/>
    <dgm:cxn modelId="{D29CFECC-CDE4-4036-AFF1-0116DB4A1F95}" type="presParOf" srcId="{D9C5416A-53EC-4539-8061-BC8DB66135B5}" destId="{916C24CF-3C07-490D-8BBA-968B5E3B14B8}" srcOrd="3" destOrd="0" presId="urn:microsoft.com/office/officeart/2017/3/layout/HorizontalPathTimeline"/>
    <dgm:cxn modelId="{60C4E967-2917-49C3-9565-8FB0DAABC4CE}" type="presParOf" srcId="{D9C5416A-53EC-4539-8061-BC8DB66135B5}" destId="{3619BE06-9C1B-4929-A97A-D5B1889E0426}" srcOrd="4" destOrd="0" presId="urn:microsoft.com/office/officeart/2017/3/layout/HorizontalPathTimeline"/>
    <dgm:cxn modelId="{166182DC-8697-419F-A60F-EEA11D66C9C8}" type="presParOf" srcId="{3619BE06-9C1B-4929-A97A-D5B1889E0426}" destId="{AAC56A6A-96C7-4A39-9EAF-B92227807655}" srcOrd="0" destOrd="0" presId="urn:microsoft.com/office/officeart/2017/3/layout/HorizontalPathTimeline"/>
    <dgm:cxn modelId="{8D17B358-C378-40F2-A3D2-683805EA31A7}" type="presParOf" srcId="{3619BE06-9C1B-4929-A97A-D5B1889E0426}" destId="{6324ED34-CB7D-44EA-BB18-86429C5D62A1}" srcOrd="1" destOrd="0" presId="urn:microsoft.com/office/officeart/2017/3/layout/HorizontalPathTimeline"/>
    <dgm:cxn modelId="{4F1ADEF5-B6EE-4FDF-B367-6DD504346AC2}" type="presParOf" srcId="{6324ED34-CB7D-44EA-BB18-86429C5D62A1}" destId="{40EEE76B-3883-4BF1-9D83-5B66C8FD590C}" srcOrd="0" destOrd="0" presId="urn:microsoft.com/office/officeart/2017/3/layout/HorizontalPathTimeline"/>
    <dgm:cxn modelId="{0D7A8229-4AEC-4D28-8184-A7CE6D4D4720}" type="presParOf" srcId="{6324ED34-CB7D-44EA-BB18-86429C5D62A1}" destId="{03EA54F0-5797-46D0-947C-4BB72B5CBA0E}" srcOrd="1" destOrd="0" presId="urn:microsoft.com/office/officeart/2017/3/layout/HorizontalPathTimeline"/>
    <dgm:cxn modelId="{E4441261-CEFF-4666-AC60-157801547648}" type="presParOf" srcId="{3619BE06-9C1B-4929-A97A-D5B1889E0426}" destId="{83E2917C-0FCC-4A85-A7B2-6A843CC5FE88}" srcOrd="2" destOrd="0" presId="urn:microsoft.com/office/officeart/2017/3/layout/HorizontalPathTimeline"/>
    <dgm:cxn modelId="{4BC28ECF-25BE-4960-8311-27482158D0D4}" type="presParOf" srcId="{3619BE06-9C1B-4929-A97A-D5B1889E0426}" destId="{4B5058C7-2F6B-4ADD-8693-FAFC6EE35176}" srcOrd="3" destOrd="0" presId="urn:microsoft.com/office/officeart/2017/3/layout/HorizontalPathTimeline"/>
    <dgm:cxn modelId="{D51813DD-A5F0-4146-8082-6347B059E22E}" type="presParOf" srcId="{3619BE06-9C1B-4929-A97A-D5B1889E0426}" destId="{E3CB956C-ADFF-429F-9B9E-3EDDF9CB4793}" srcOrd="4" destOrd="0" presId="urn:microsoft.com/office/officeart/2017/3/layout/HorizontalPathTimeline"/>
    <dgm:cxn modelId="{38FD02E7-288D-4B1D-B9B8-F2052FBAF8D9}" type="presParOf" srcId="{D9C5416A-53EC-4539-8061-BC8DB66135B5}" destId="{F32B6633-9C1C-4C88-8461-2135F6D1F9CD}" srcOrd="5" destOrd="0" presId="urn:microsoft.com/office/officeart/2017/3/layout/HorizontalPathTimeline"/>
    <dgm:cxn modelId="{B597D04B-D9CE-4C3F-ABE3-0665B074C0C8}" type="presParOf" srcId="{D9C5416A-53EC-4539-8061-BC8DB66135B5}" destId="{D5AE0CAF-8F50-4CF5-808A-12A603002363}" srcOrd="6" destOrd="0" presId="urn:microsoft.com/office/officeart/2017/3/layout/HorizontalPathTimeline"/>
    <dgm:cxn modelId="{42160B8A-25E3-445A-812A-998D307BDD4B}" type="presParOf" srcId="{D5AE0CAF-8F50-4CF5-808A-12A603002363}" destId="{BFC1F404-1A91-47AD-8042-C6B08025502B}" srcOrd="0" destOrd="0" presId="urn:microsoft.com/office/officeart/2017/3/layout/HorizontalPathTimeline"/>
    <dgm:cxn modelId="{DB070D4A-1703-4B68-8166-462F0935CB76}" type="presParOf" srcId="{D5AE0CAF-8F50-4CF5-808A-12A603002363}" destId="{B870DAAC-FF4C-48E7-B9BC-3C64F04429EF}" srcOrd="1" destOrd="0" presId="urn:microsoft.com/office/officeart/2017/3/layout/HorizontalPathTimeline"/>
    <dgm:cxn modelId="{0CD933BD-983F-4B7D-8A75-CF25BABB1DE4}" type="presParOf" srcId="{B870DAAC-FF4C-48E7-B9BC-3C64F04429EF}" destId="{808968D2-AEFC-4490-8CC0-64A03043330C}" srcOrd="0" destOrd="0" presId="urn:microsoft.com/office/officeart/2017/3/layout/HorizontalPathTimeline"/>
    <dgm:cxn modelId="{753623D6-AFDE-40C5-9537-1273DE897EFB}" type="presParOf" srcId="{B870DAAC-FF4C-48E7-B9BC-3C64F04429EF}" destId="{8C672810-B8ED-48FC-B488-218F9A5A1D9D}" srcOrd="1" destOrd="0" presId="urn:microsoft.com/office/officeart/2017/3/layout/HorizontalPathTimeline"/>
    <dgm:cxn modelId="{D8A4E225-0910-4E6E-A08F-ABDA10AF075A}" type="presParOf" srcId="{D5AE0CAF-8F50-4CF5-808A-12A603002363}" destId="{96014594-BCAF-4BC2-A952-E7E9741F26E0}" srcOrd="2" destOrd="0" presId="urn:microsoft.com/office/officeart/2017/3/layout/HorizontalPathTimeline"/>
    <dgm:cxn modelId="{8540B213-A11C-4CBC-B4A3-27A315C055E6}" type="presParOf" srcId="{D5AE0CAF-8F50-4CF5-808A-12A603002363}" destId="{0B0F40D4-EA79-4DEC-B624-EAC42817BBDD}" srcOrd="3" destOrd="0" presId="urn:microsoft.com/office/officeart/2017/3/layout/HorizontalPathTimeline"/>
    <dgm:cxn modelId="{17310BC7-06E7-46D4-928C-A21D301A5755}" type="presParOf" srcId="{D5AE0CAF-8F50-4CF5-808A-12A603002363}" destId="{06EE253B-2A7F-4A90-AC1F-0609279309A3}" srcOrd="4" destOrd="0" presId="urn:microsoft.com/office/officeart/2017/3/layout/HorizontalPathTimeline"/>
    <dgm:cxn modelId="{488476E6-D17D-4496-81BB-A4210854F719}" type="presParOf" srcId="{D9C5416A-53EC-4539-8061-BC8DB66135B5}" destId="{A2E08E80-3EDA-4BF0-B3F3-E5E5086E9230}" srcOrd="7" destOrd="0" presId="urn:microsoft.com/office/officeart/2017/3/layout/HorizontalPathTimeline"/>
    <dgm:cxn modelId="{FB61F73A-F472-46CC-B296-C0DD0F6B81C2}" type="presParOf" srcId="{D9C5416A-53EC-4539-8061-BC8DB66135B5}" destId="{54FD47DC-9C9B-4773-B824-1757E9926725}" srcOrd="8" destOrd="0" presId="urn:microsoft.com/office/officeart/2017/3/layout/HorizontalPathTimeline"/>
    <dgm:cxn modelId="{D783522F-B70D-43E8-9CB9-927143F57CD3}" type="presParOf" srcId="{54FD47DC-9C9B-4773-B824-1757E9926725}" destId="{AA4D0C1C-E74E-49B2-9610-DDE3ED6614A0}" srcOrd="0" destOrd="0" presId="urn:microsoft.com/office/officeart/2017/3/layout/HorizontalPathTimeline"/>
    <dgm:cxn modelId="{D4E9EC24-D2C7-4CB0-A3F1-9D56F2015CD5}" type="presParOf" srcId="{54FD47DC-9C9B-4773-B824-1757E9926725}" destId="{FA4A3605-DB6B-4ED4-9CF0-9BC96E005D08}" srcOrd="1" destOrd="0" presId="urn:microsoft.com/office/officeart/2017/3/layout/HorizontalPathTimeline"/>
    <dgm:cxn modelId="{3E02EF24-5927-4D56-9589-322A9D252F52}" type="presParOf" srcId="{FA4A3605-DB6B-4ED4-9CF0-9BC96E005D08}" destId="{80B11E85-389E-41D5-AFA5-4754FA79D61B}" srcOrd="0" destOrd="0" presId="urn:microsoft.com/office/officeart/2017/3/layout/HorizontalPathTimeline"/>
    <dgm:cxn modelId="{ADB53769-9D24-4CFA-B9BB-05CEDD884BC2}" type="presParOf" srcId="{FA4A3605-DB6B-4ED4-9CF0-9BC96E005D08}" destId="{6F357AC0-B5B1-4C43-8413-DEBD00376A93}" srcOrd="1" destOrd="0" presId="urn:microsoft.com/office/officeart/2017/3/layout/HorizontalPathTimeline"/>
    <dgm:cxn modelId="{88E4F39A-9046-4400-B353-F6F1AF9500E3}" type="presParOf" srcId="{54FD47DC-9C9B-4773-B824-1757E9926725}" destId="{4767D828-D8CF-49FE-A62D-64C43474DCFF}" srcOrd="2" destOrd="0" presId="urn:microsoft.com/office/officeart/2017/3/layout/HorizontalPathTimeline"/>
    <dgm:cxn modelId="{9D9CBDCE-0F98-458E-BA71-4B879FE0EFB1}" type="presParOf" srcId="{54FD47DC-9C9B-4773-B824-1757E9926725}" destId="{FC80204E-E928-4329-B0A1-2167109A74B1}" srcOrd="3" destOrd="0" presId="urn:microsoft.com/office/officeart/2017/3/layout/HorizontalPathTimeline"/>
    <dgm:cxn modelId="{B24AFD59-D758-4D3C-BF7E-BFA20E7F2BAC}" type="presParOf" srcId="{54FD47DC-9C9B-4773-B824-1757E9926725}" destId="{C4245DD6-816A-47A7-A314-C21EE52B3C6C}" srcOrd="4" destOrd="0" presId="urn:microsoft.com/office/officeart/2017/3/layout/HorizontalPathTimeline"/>
    <dgm:cxn modelId="{0889B2B0-02F7-4527-A0F2-AC8E5E92263C}" type="presParOf" srcId="{D9C5416A-53EC-4539-8061-BC8DB66135B5}" destId="{00112C82-33E2-439F-9221-2107C80751AD}" srcOrd="9" destOrd="0" presId="urn:microsoft.com/office/officeart/2017/3/layout/HorizontalPathTimeline"/>
    <dgm:cxn modelId="{9E422573-B14B-4075-97AF-0F16123F4A19}" type="presParOf" srcId="{D9C5416A-53EC-4539-8061-BC8DB66135B5}" destId="{B376274E-B925-46A7-8CD2-2A67BC2EC6F8}" srcOrd="10" destOrd="0" presId="urn:microsoft.com/office/officeart/2017/3/layout/HorizontalPathTimeline"/>
    <dgm:cxn modelId="{26E3C349-A549-434A-BAB8-791295B8036A}" type="presParOf" srcId="{B376274E-B925-46A7-8CD2-2A67BC2EC6F8}" destId="{AC900019-3118-4C39-A8D6-55424171F76D}" srcOrd="0" destOrd="0" presId="urn:microsoft.com/office/officeart/2017/3/layout/HorizontalPathTimeline"/>
    <dgm:cxn modelId="{0047E2B2-AB4D-4BA7-91C0-401A9E194F0D}" type="presParOf" srcId="{B376274E-B925-46A7-8CD2-2A67BC2EC6F8}" destId="{DFE85E13-95AD-483B-B8B9-DAF7CB7ECF89}" srcOrd="1" destOrd="0" presId="urn:microsoft.com/office/officeart/2017/3/layout/HorizontalPathTimeline"/>
    <dgm:cxn modelId="{27E3D965-53FD-4A80-A779-98A89BA0652C}" type="presParOf" srcId="{DFE85E13-95AD-483B-B8B9-DAF7CB7ECF89}" destId="{941AF8BB-C68F-4D9A-AE0C-4C5BD226D4EC}" srcOrd="0" destOrd="0" presId="urn:microsoft.com/office/officeart/2017/3/layout/HorizontalPathTimeline"/>
    <dgm:cxn modelId="{A00A89BF-43F7-4C4C-8A84-0536531A4984}" type="presParOf" srcId="{DFE85E13-95AD-483B-B8B9-DAF7CB7ECF89}" destId="{DDFDFD44-9AB9-47CA-A874-9C3E47BD6DF3}" srcOrd="1" destOrd="0" presId="urn:microsoft.com/office/officeart/2017/3/layout/HorizontalPathTimeline"/>
    <dgm:cxn modelId="{DDF9A250-07B3-4EA2-8789-66ABB5745F87}" type="presParOf" srcId="{B376274E-B925-46A7-8CD2-2A67BC2EC6F8}" destId="{3AB2C67F-423B-4D74-94CF-D5DC34AC5120}" srcOrd="2" destOrd="0" presId="urn:microsoft.com/office/officeart/2017/3/layout/HorizontalPathTimeline"/>
    <dgm:cxn modelId="{3B2E9CD2-A662-4616-9A05-6492DD0AEC9B}" type="presParOf" srcId="{B376274E-B925-46A7-8CD2-2A67BC2EC6F8}" destId="{BE798DD6-AAAE-43AE-A9DD-CF87C7C484FA}" srcOrd="3" destOrd="0" presId="urn:microsoft.com/office/officeart/2017/3/layout/HorizontalPathTimeline"/>
    <dgm:cxn modelId="{71C2DB3A-C972-4E5F-B7ED-A0B63CD7C28E}" type="presParOf" srcId="{B376274E-B925-46A7-8CD2-2A67BC2EC6F8}" destId="{95F28B19-B022-43D3-BE99-9C9DEB1C0732}"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F7986B-E8C1-4FC6-B045-9864983BF963}"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E8C4851F-F489-4FCF-95C8-85D94F2A8251}">
      <dgm:prSet/>
      <dgm:spPr/>
      <dgm:t>
        <a:bodyPr/>
        <a:lstStyle/>
        <a:p>
          <a:pPr>
            <a:defRPr b="1"/>
          </a:pPr>
          <a:r>
            <a:rPr lang="en-US"/>
            <a:t>Aug. 2022</a:t>
          </a:r>
        </a:p>
      </dgm:t>
    </dgm:pt>
    <dgm:pt modelId="{8ACF3B8A-B31D-4AE4-B275-90C4CB68EE86}" type="parTrans" cxnId="{ADDF27A2-9447-49FF-91A0-0DB47B8EB6DE}">
      <dgm:prSet/>
      <dgm:spPr/>
      <dgm:t>
        <a:bodyPr/>
        <a:lstStyle/>
        <a:p>
          <a:endParaRPr lang="en-US"/>
        </a:p>
      </dgm:t>
    </dgm:pt>
    <dgm:pt modelId="{6470ECF1-C3B4-4929-BB3D-EAADE46B7618}" type="sibTrans" cxnId="{ADDF27A2-9447-49FF-91A0-0DB47B8EB6DE}">
      <dgm:prSet/>
      <dgm:spPr/>
      <dgm:t>
        <a:bodyPr/>
        <a:lstStyle/>
        <a:p>
          <a:endParaRPr lang="en-US"/>
        </a:p>
      </dgm:t>
    </dgm:pt>
    <dgm:pt modelId="{37287C3F-1051-4447-86B2-0BE12BCAB35F}">
      <dgm:prSet/>
      <dgm:spPr/>
      <dgm:t>
        <a:bodyPr/>
        <a:lstStyle/>
        <a:p>
          <a:r>
            <a:rPr lang="en-US"/>
            <a:t>Presentation of draft documents</a:t>
          </a:r>
        </a:p>
      </dgm:t>
    </dgm:pt>
    <dgm:pt modelId="{FFF3CA79-B640-4BA6-9CEB-AA9F47291ED0}" type="parTrans" cxnId="{C8742447-0BD2-45AA-AC5A-2C6FD20D6072}">
      <dgm:prSet/>
      <dgm:spPr/>
      <dgm:t>
        <a:bodyPr/>
        <a:lstStyle/>
        <a:p>
          <a:endParaRPr lang="en-US"/>
        </a:p>
      </dgm:t>
    </dgm:pt>
    <dgm:pt modelId="{82BA8551-AC8C-484E-9ADC-701D04276412}" type="sibTrans" cxnId="{C8742447-0BD2-45AA-AC5A-2C6FD20D6072}">
      <dgm:prSet/>
      <dgm:spPr/>
      <dgm:t>
        <a:bodyPr/>
        <a:lstStyle/>
        <a:p>
          <a:endParaRPr lang="en-US"/>
        </a:p>
      </dgm:t>
    </dgm:pt>
    <dgm:pt modelId="{9B289FD8-880A-45AC-AD6A-D7D2B279B9E9}">
      <dgm:prSet/>
      <dgm:spPr/>
      <dgm:t>
        <a:bodyPr/>
        <a:lstStyle/>
        <a:p>
          <a:pPr>
            <a:defRPr b="1"/>
          </a:pPr>
          <a:r>
            <a:rPr lang="en-US"/>
            <a:t>Nov. 2022</a:t>
          </a:r>
        </a:p>
      </dgm:t>
    </dgm:pt>
    <dgm:pt modelId="{780BAFD8-BDC6-4D3C-B2C2-F7380235E907}" type="parTrans" cxnId="{7226D55A-527D-4FDA-B3CC-D6925FC207EF}">
      <dgm:prSet/>
      <dgm:spPr/>
      <dgm:t>
        <a:bodyPr/>
        <a:lstStyle/>
        <a:p>
          <a:endParaRPr lang="en-US"/>
        </a:p>
      </dgm:t>
    </dgm:pt>
    <dgm:pt modelId="{2FEF8690-ED8A-4051-BEF2-15E084814527}" type="sibTrans" cxnId="{7226D55A-527D-4FDA-B3CC-D6925FC207EF}">
      <dgm:prSet/>
      <dgm:spPr/>
      <dgm:t>
        <a:bodyPr/>
        <a:lstStyle/>
        <a:p>
          <a:endParaRPr lang="en-US"/>
        </a:p>
      </dgm:t>
    </dgm:pt>
    <dgm:pt modelId="{457680BA-99B4-46A1-AFCF-1DD554F57C25}">
      <dgm:prSet/>
      <dgm:spPr/>
      <dgm:t>
        <a:bodyPr/>
        <a:lstStyle/>
        <a:p>
          <a:r>
            <a:rPr lang="en-US"/>
            <a:t>Recommendation of approval</a:t>
          </a:r>
        </a:p>
      </dgm:t>
    </dgm:pt>
    <dgm:pt modelId="{D980C789-E245-42C3-972B-49591E7A089D}" type="parTrans" cxnId="{2B9E040D-A9D0-4CC7-B6DD-A4241BDDD61F}">
      <dgm:prSet/>
      <dgm:spPr/>
      <dgm:t>
        <a:bodyPr/>
        <a:lstStyle/>
        <a:p>
          <a:endParaRPr lang="en-US"/>
        </a:p>
      </dgm:t>
    </dgm:pt>
    <dgm:pt modelId="{0C8645C2-78D2-4FA3-9AD2-440A909D4734}" type="sibTrans" cxnId="{2B9E040D-A9D0-4CC7-B6DD-A4241BDDD61F}">
      <dgm:prSet/>
      <dgm:spPr/>
      <dgm:t>
        <a:bodyPr/>
        <a:lstStyle/>
        <a:p>
          <a:endParaRPr lang="en-US"/>
        </a:p>
      </dgm:t>
    </dgm:pt>
    <dgm:pt modelId="{C60551FE-38C5-4AB2-86AE-DC3AF4858262}">
      <dgm:prSet/>
      <dgm:spPr/>
      <dgm:t>
        <a:bodyPr/>
        <a:lstStyle/>
        <a:p>
          <a:pPr>
            <a:defRPr b="1"/>
          </a:pPr>
          <a:r>
            <a:rPr lang="en-US"/>
            <a:t>Jan. 2023</a:t>
          </a:r>
        </a:p>
      </dgm:t>
    </dgm:pt>
    <dgm:pt modelId="{8598D774-FE84-4777-A3EA-E8EF432789C3}" type="parTrans" cxnId="{F0DC3AC8-2490-455A-A5C6-76D6035EF03F}">
      <dgm:prSet/>
      <dgm:spPr/>
      <dgm:t>
        <a:bodyPr/>
        <a:lstStyle/>
        <a:p>
          <a:endParaRPr lang="en-US"/>
        </a:p>
      </dgm:t>
    </dgm:pt>
    <dgm:pt modelId="{AAC2CCA2-9836-4E6F-B184-C9A57D2D766E}" type="sibTrans" cxnId="{F0DC3AC8-2490-455A-A5C6-76D6035EF03F}">
      <dgm:prSet/>
      <dgm:spPr/>
      <dgm:t>
        <a:bodyPr/>
        <a:lstStyle/>
        <a:p>
          <a:endParaRPr lang="en-US"/>
        </a:p>
      </dgm:t>
    </dgm:pt>
    <dgm:pt modelId="{40953855-35F4-4570-B183-EA3EF2233942}">
      <dgm:prSet/>
      <dgm:spPr/>
      <dgm:t>
        <a:bodyPr/>
        <a:lstStyle/>
        <a:p>
          <a:r>
            <a:rPr lang="en-US"/>
            <a:t>Re-evaluation of concerns</a:t>
          </a:r>
        </a:p>
      </dgm:t>
    </dgm:pt>
    <dgm:pt modelId="{309AB50B-2D9D-4F27-A86D-C572DBA227B2}" type="parTrans" cxnId="{32E1A523-8A78-4D4C-9410-72C50CA3A9CE}">
      <dgm:prSet/>
      <dgm:spPr/>
      <dgm:t>
        <a:bodyPr/>
        <a:lstStyle/>
        <a:p>
          <a:endParaRPr lang="en-US"/>
        </a:p>
      </dgm:t>
    </dgm:pt>
    <dgm:pt modelId="{E6CA7F84-C740-43C0-9D46-89F405831541}" type="sibTrans" cxnId="{32E1A523-8A78-4D4C-9410-72C50CA3A9CE}">
      <dgm:prSet/>
      <dgm:spPr/>
      <dgm:t>
        <a:bodyPr/>
        <a:lstStyle/>
        <a:p>
          <a:endParaRPr lang="en-US"/>
        </a:p>
      </dgm:t>
    </dgm:pt>
    <dgm:pt modelId="{7D3D762D-9102-4FC4-BED1-88ACEFCF0C1C}">
      <dgm:prSet/>
      <dgm:spPr/>
      <dgm:t>
        <a:bodyPr/>
        <a:lstStyle/>
        <a:p>
          <a:pPr>
            <a:defRPr b="1"/>
          </a:pPr>
          <a:r>
            <a:rPr lang="en-US"/>
            <a:t>Feb. 2023</a:t>
          </a:r>
        </a:p>
      </dgm:t>
    </dgm:pt>
    <dgm:pt modelId="{E8DDE864-DC93-4C6A-B4C8-EA046FB6E1C6}" type="parTrans" cxnId="{84450B01-A16A-443E-B3CD-29E0DD406D0B}">
      <dgm:prSet/>
      <dgm:spPr/>
      <dgm:t>
        <a:bodyPr/>
        <a:lstStyle/>
        <a:p>
          <a:endParaRPr lang="en-US"/>
        </a:p>
      </dgm:t>
    </dgm:pt>
    <dgm:pt modelId="{93BB7ECA-B5AC-4720-94D5-EB002879BBB0}" type="sibTrans" cxnId="{84450B01-A16A-443E-B3CD-29E0DD406D0B}">
      <dgm:prSet/>
      <dgm:spPr/>
      <dgm:t>
        <a:bodyPr/>
        <a:lstStyle/>
        <a:p>
          <a:endParaRPr lang="en-US"/>
        </a:p>
      </dgm:t>
    </dgm:pt>
    <dgm:pt modelId="{E8C310CD-FC1C-443C-A299-9693EAFB6FC7}">
      <dgm:prSet/>
      <dgm:spPr/>
      <dgm:t>
        <a:bodyPr/>
        <a:lstStyle/>
        <a:p>
          <a:r>
            <a:rPr lang="en-US"/>
            <a:t>Recommendation of modified mitigation measures</a:t>
          </a:r>
        </a:p>
      </dgm:t>
    </dgm:pt>
    <dgm:pt modelId="{3667D7A9-CA4F-46C1-91E0-74E8C8C67E23}" type="parTrans" cxnId="{1E98F967-5992-4D50-A03B-BA96541D4BF4}">
      <dgm:prSet/>
      <dgm:spPr/>
      <dgm:t>
        <a:bodyPr/>
        <a:lstStyle/>
        <a:p>
          <a:endParaRPr lang="en-US"/>
        </a:p>
      </dgm:t>
    </dgm:pt>
    <dgm:pt modelId="{D8447CFD-30FB-441D-AACB-B31756DE8FFA}" type="sibTrans" cxnId="{1E98F967-5992-4D50-A03B-BA96541D4BF4}">
      <dgm:prSet/>
      <dgm:spPr/>
      <dgm:t>
        <a:bodyPr/>
        <a:lstStyle/>
        <a:p>
          <a:endParaRPr lang="en-US"/>
        </a:p>
      </dgm:t>
    </dgm:pt>
    <dgm:pt modelId="{58CD27AB-AE1C-46FE-8CC0-E238A553E267}" type="pres">
      <dgm:prSet presAssocID="{93F7986B-E8C1-4FC6-B045-9864983BF963}" presName="root" presStyleCnt="0">
        <dgm:presLayoutVars>
          <dgm:chMax/>
          <dgm:chPref/>
          <dgm:animLvl val="lvl"/>
        </dgm:presLayoutVars>
      </dgm:prSet>
      <dgm:spPr/>
    </dgm:pt>
    <dgm:pt modelId="{984F8354-C6BE-4482-BD9F-715A5B1B33BD}" type="pres">
      <dgm:prSet presAssocID="{93F7986B-E8C1-4FC6-B045-9864983BF963}" presName="divider" presStyleLbl="fgAcc1" presStyleIdx="0" presStyleCnt="1"/>
      <dgm:spPr/>
    </dgm:pt>
    <dgm:pt modelId="{4C3FA59F-234F-4F6C-A46D-E80357967149}" type="pres">
      <dgm:prSet presAssocID="{93F7986B-E8C1-4FC6-B045-9864983BF963}" presName="nodes" presStyleCnt="0">
        <dgm:presLayoutVars>
          <dgm:chMax/>
          <dgm:chPref/>
          <dgm:animLvl val="lvl"/>
        </dgm:presLayoutVars>
      </dgm:prSet>
      <dgm:spPr/>
    </dgm:pt>
    <dgm:pt modelId="{601D1FDA-133D-4260-BBFE-60387D1F72C1}" type="pres">
      <dgm:prSet presAssocID="{E8C4851F-F489-4FCF-95C8-85D94F2A8251}" presName="composite" presStyleCnt="0"/>
      <dgm:spPr/>
    </dgm:pt>
    <dgm:pt modelId="{DB777F55-F8BC-4927-84E1-B9AABCAFCC13}" type="pres">
      <dgm:prSet presAssocID="{E8C4851F-F489-4FCF-95C8-85D94F2A8251}" presName="L1TextContainer" presStyleLbl="alignNode1" presStyleIdx="0" presStyleCnt="4">
        <dgm:presLayoutVars>
          <dgm:chMax val="1"/>
          <dgm:chPref val="1"/>
          <dgm:bulletEnabled val="1"/>
        </dgm:presLayoutVars>
      </dgm:prSet>
      <dgm:spPr/>
    </dgm:pt>
    <dgm:pt modelId="{D795F8B3-322F-4FE6-BFC5-D61C774ED9F4}" type="pres">
      <dgm:prSet presAssocID="{E8C4851F-F489-4FCF-95C8-85D94F2A8251}" presName="L2TextContainerWrapper" presStyleCnt="0">
        <dgm:presLayoutVars>
          <dgm:bulletEnabled val="1"/>
        </dgm:presLayoutVars>
      </dgm:prSet>
      <dgm:spPr/>
    </dgm:pt>
    <dgm:pt modelId="{EC73257C-AB0C-4E42-8D6D-CF46BD2E984D}" type="pres">
      <dgm:prSet presAssocID="{E8C4851F-F489-4FCF-95C8-85D94F2A8251}" presName="L2TextContainer" presStyleLbl="bgAccFollowNode1" presStyleIdx="0" presStyleCnt="4"/>
      <dgm:spPr/>
    </dgm:pt>
    <dgm:pt modelId="{A6B5BB68-4872-479D-8746-D88EE0AA3037}" type="pres">
      <dgm:prSet presAssocID="{E8C4851F-F489-4FCF-95C8-85D94F2A8251}" presName="FlexibleEmptyPlaceHolder" presStyleCnt="0"/>
      <dgm:spPr/>
    </dgm:pt>
    <dgm:pt modelId="{C1E1F93A-5D1E-44BF-ACF7-F58125B6FA92}" type="pres">
      <dgm:prSet presAssocID="{E8C4851F-F489-4FCF-95C8-85D94F2A8251}" presName="ConnectLine" presStyleLbl="sibTrans1D1" presStyleIdx="0" presStyleCnt="4"/>
      <dgm:spPr/>
    </dgm:pt>
    <dgm:pt modelId="{44DC4D28-10D3-426E-996D-76904ADC06E7}" type="pres">
      <dgm:prSet presAssocID="{E8C4851F-F489-4FCF-95C8-85D94F2A8251}" presName="ConnectorPoint" presStyleLbl="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916AC919-0F5D-464E-8D1F-821E5D94EDD3}" type="pres">
      <dgm:prSet presAssocID="{E8C4851F-F489-4FCF-95C8-85D94F2A8251}" presName="EmptyPlaceHolder" presStyleCnt="0"/>
      <dgm:spPr/>
    </dgm:pt>
    <dgm:pt modelId="{57F6FCBE-DBDC-4A1F-85E5-F1505A47BBBC}" type="pres">
      <dgm:prSet presAssocID="{6470ECF1-C3B4-4929-BB3D-EAADE46B7618}" presName="spaceBetweenRectangles" presStyleCnt="0"/>
      <dgm:spPr/>
    </dgm:pt>
    <dgm:pt modelId="{CCB95919-01DF-4E00-B363-752D6A47BA50}" type="pres">
      <dgm:prSet presAssocID="{9B289FD8-880A-45AC-AD6A-D7D2B279B9E9}" presName="composite" presStyleCnt="0"/>
      <dgm:spPr/>
    </dgm:pt>
    <dgm:pt modelId="{E7BE5019-C950-4D43-85E7-DE22599140C1}" type="pres">
      <dgm:prSet presAssocID="{9B289FD8-880A-45AC-AD6A-D7D2B279B9E9}" presName="L1TextContainer" presStyleLbl="alignNode1" presStyleIdx="1" presStyleCnt="4">
        <dgm:presLayoutVars>
          <dgm:chMax val="1"/>
          <dgm:chPref val="1"/>
          <dgm:bulletEnabled val="1"/>
        </dgm:presLayoutVars>
      </dgm:prSet>
      <dgm:spPr/>
    </dgm:pt>
    <dgm:pt modelId="{E1BF4DD0-2168-4E71-839D-B60C6A3AA826}" type="pres">
      <dgm:prSet presAssocID="{9B289FD8-880A-45AC-AD6A-D7D2B279B9E9}" presName="L2TextContainerWrapper" presStyleCnt="0">
        <dgm:presLayoutVars>
          <dgm:bulletEnabled val="1"/>
        </dgm:presLayoutVars>
      </dgm:prSet>
      <dgm:spPr/>
    </dgm:pt>
    <dgm:pt modelId="{2BBEA067-8446-45DD-A9E3-D189F6801805}" type="pres">
      <dgm:prSet presAssocID="{9B289FD8-880A-45AC-AD6A-D7D2B279B9E9}" presName="L2TextContainer" presStyleLbl="bgAccFollowNode1" presStyleIdx="1" presStyleCnt="4"/>
      <dgm:spPr/>
    </dgm:pt>
    <dgm:pt modelId="{9DC3E131-754A-4FD5-801E-22B35ED14DD2}" type="pres">
      <dgm:prSet presAssocID="{9B289FD8-880A-45AC-AD6A-D7D2B279B9E9}" presName="FlexibleEmptyPlaceHolder" presStyleCnt="0"/>
      <dgm:spPr/>
    </dgm:pt>
    <dgm:pt modelId="{D8BE40EE-2CEB-4933-9794-B02C60ACC504}" type="pres">
      <dgm:prSet presAssocID="{9B289FD8-880A-45AC-AD6A-D7D2B279B9E9}" presName="ConnectLine" presStyleLbl="sibTrans1D1" presStyleIdx="1" presStyleCnt="4"/>
      <dgm:spPr/>
    </dgm:pt>
    <dgm:pt modelId="{C9D66CE3-3200-4CBC-9415-9DE6A904F409}" type="pres">
      <dgm:prSet presAssocID="{9B289FD8-880A-45AC-AD6A-D7D2B279B9E9}" presName="ConnectorPoint" presStyleLbl="node1" presStyleIdx="1" presStyleCnt="4"/>
      <dgm:spPr>
        <a:solidFill>
          <a:schemeClr val="accent2">
            <a:hueOff val="279592"/>
            <a:satOff val="-2641"/>
            <a:lumOff val="-2746"/>
            <a:alphaOff val="0"/>
          </a:schemeClr>
        </a:solidFill>
        <a:ln w="6350" cap="flat" cmpd="sng" algn="ctr">
          <a:solidFill>
            <a:schemeClr val="lt1">
              <a:hueOff val="0"/>
              <a:satOff val="0"/>
              <a:lumOff val="0"/>
              <a:alphaOff val="0"/>
            </a:schemeClr>
          </a:solidFill>
          <a:prstDash val="solid"/>
        </a:ln>
        <a:effectLst/>
      </dgm:spPr>
    </dgm:pt>
    <dgm:pt modelId="{9FA1B50D-EFB1-46CD-B989-8F116E5745BF}" type="pres">
      <dgm:prSet presAssocID="{9B289FD8-880A-45AC-AD6A-D7D2B279B9E9}" presName="EmptyPlaceHolder" presStyleCnt="0"/>
      <dgm:spPr/>
    </dgm:pt>
    <dgm:pt modelId="{99B96DF1-D2CF-4553-9DA7-A70AF3E2C036}" type="pres">
      <dgm:prSet presAssocID="{2FEF8690-ED8A-4051-BEF2-15E084814527}" presName="spaceBetweenRectangles" presStyleCnt="0"/>
      <dgm:spPr/>
    </dgm:pt>
    <dgm:pt modelId="{FE58BA6A-E8C4-431E-8C8F-B688C3F2AA1F}" type="pres">
      <dgm:prSet presAssocID="{C60551FE-38C5-4AB2-86AE-DC3AF4858262}" presName="composite" presStyleCnt="0"/>
      <dgm:spPr/>
    </dgm:pt>
    <dgm:pt modelId="{FD327D90-0C62-44B6-BE48-7EC821A182D8}" type="pres">
      <dgm:prSet presAssocID="{C60551FE-38C5-4AB2-86AE-DC3AF4858262}" presName="L1TextContainer" presStyleLbl="alignNode1" presStyleIdx="2" presStyleCnt="4">
        <dgm:presLayoutVars>
          <dgm:chMax val="1"/>
          <dgm:chPref val="1"/>
          <dgm:bulletEnabled val="1"/>
        </dgm:presLayoutVars>
      </dgm:prSet>
      <dgm:spPr/>
    </dgm:pt>
    <dgm:pt modelId="{9BABB947-5856-44F2-9565-50789195C529}" type="pres">
      <dgm:prSet presAssocID="{C60551FE-38C5-4AB2-86AE-DC3AF4858262}" presName="L2TextContainerWrapper" presStyleCnt="0">
        <dgm:presLayoutVars>
          <dgm:bulletEnabled val="1"/>
        </dgm:presLayoutVars>
      </dgm:prSet>
      <dgm:spPr/>
    </dgm:pt>
    <dgm:pt modelId="{2E721800-14BD-4CD5-9E04-600359E2004D}" type="pres">
      <dgm:prSet presAssocID="{C60551FE-38C5-4AB2-86AE-DC3AF4858262}" presName="L2TextContainer" presStyleLbl="bgAccFollowNode1" presStyleIdx="2" presStyleCnt="4"/>
      <dgm:spPr/>
    </dgm:pt>
    <dgm:pt modelId="{4DBE7311-66E0-4000-A870-86BEE9DDE6C3}" type="pres">
      <dgm:prSet presAssocID="{C60551FE-38C5-4AB2-86AE-DC3AF4858262}" presName="FlexibleEmptyPlaceHolder" presStyleCnt="0"/>
      <dgm:spPr/>
    </dgm:pt>
    <dgm:pt modelId="{A634C021-72A7-42C2-B37F-FD3314395115}" type="pres">
      <dgm:prSet presAssocID="{C60551FE-38C5-4AB2-86AE-DC3AF4858262}" presName="ConnectLine" presStyleLbl="sibTrans1D1" presStyleIdx="2" presStyleCnt="4"/>
      <dgm:spPr/>
    </dgm:pt>
    <dgm:pt modelId="{9ACD9F7B-9F44-4ABC-8970-86B08ECD6964}" type="pres">
      <dgm:prSet presAssocID="{C60551FE-38C5-4AB2-86AE-DC3AF4858262}" presName="ConnectorPoint" presStyleLbl="node1" presStyleIdx="2" presStyleCnt="4"/>
      <dgm:spPr>
        <a:solidFill>
          <a:schemeClr val="accent2">
            <a:hueOff val="559183"/>
            <a:satOff val="-5282"/>
            <a:lumOff val="-5491"/>
            <a:alphaOff val="0"/>
          </a:schemeClr>
        </a:solidFill>
        <a:ln w="6350" cap="flat" cmpd="sng" algn="ctr">
          <a:solidFill>
            <a:schemeClr val="lt1">
              <a:hueOff val="0"/>
              <a:satOff val="0"/>
              <a:lumOff val="0"/>
              <a:alphaOff val="0"/>
            </a:schemeClr>
          </a:solidFill>
          <a:prstDash val="solid"/>
        </a:ln>
        <a:effectLst/>
      </dgm:spPr>
    </dgm:pt>
    <dgm:pt modelId="{13478E7A-2207-48F7-85BB-B65D5D8F8636}" type="pres">
      <dgm:prSet presAssocID="{C60551FE-38C5-4AB2-86AE-DC3AF4858262}" presName="EmptyPlaceHolder" presStyleCnt="0"/>
      <dgm:spPr/>
    </dgm:pt>
    <dgm:pt modelId="{151B5B50-FBAB-4B1B-8994-BFD24250E6BF}" type="pres">
      <dgm:prSet presAssocID="{AAC2CCA2-9836-4E6F-B184-C9A57D2D766E}" presName="spaceBetweenRectangles" presStyleCnt="0"/>
      <dgm:spPr/>
    </dgm:pt>
    <dgm:pt modelId="{DFBADF37-4091-4D96-9267-CC2D2DFB7C68}" type="pres">
      <dgm:prSet presAssocID="{7D3D762D-9102-4FC4-BED1-88ACEFCF0C1C}" presName="composite" presStyleCnt="0"/>
      <dgm:spPr/>
    </dgm:pt>
    <dgm:pt modelId="{2151A445-BA59-48B1-8ED6-9D0BC2EBED5A}" type="pres">
      <dgm:prSet presAssocID="{7D3D762D-9102-4FC4-BED1-88ACEFCF0C1C}" presName="L1TextContainer" presStyleLbl="alignNode1" presStyleIdx="3" presStyleCnt="4">
        <dgm:presLayoutVars>
          <dgm:chMax val="1"/>
          <dgm:chPref val="1"/>
          <dgm:bulletEnabled val="1"/>
        </dgm:presLayoutVars>
      </dgm:prSet>
      <dgm:spPr/>
    </dgm:pt>
    <dgm:pt modelId="{D80D5A39-1822-4186-B591-FD4D614D0EDC}" type="pres">
      <dgm:prSet presAssocID="{7D3D762D-9102-4FC4-BED1-88ACEFCF0C1C}" presName="L2TextContainerWrapper" presStyleCnt="0">
        <dgm:presLayoutVars>
          <dgm:bulletEnabled val="1"/>
        </dgm:presLayoutVars>
      </dgm:prSet>
      <dgm:spPr/>
    </dgm:pt>
    <dgm:pt modelId="{091B399B-41C3-46FC-81EE-C444D17CCC3F}" type="pres">
      <dgm:prSet presAssocID="{7D3D762D-9102-4FC4-BED1-88ACEFCF0C1C}" presName="L2TextContainer" presStyleLbl="bgAccFollowNode1" presStyleIdx="3" presStyleCnt="4"/>
      <dgm:spPr/>
    </dgm:pt>
    <dgm:pt modelId="{54DB7E07-A61E-41CA-8F07-C30A7522DFAA}" type="pres">
      <dgm:prSet presAssocID="{7D3D762D-9102-4FC4-BED1-88ACEFCF0C1C}" presName="FlexibleEmptyPlaceHolder" presStyleCnt="0"/>
      <dgm:spPr/>
    </dgm:pt>
    <dgm:pt modelId="{817881CB-2D0E-4321-861B-0374CBE6B11A}" type="pres">
      <dgm:prSet presAssocID="{7D3D762D-9102-4FC4-BED1-88ACEFCF0C1C}" presName="ConnectLine" presStyleLbl="sibTrans1D1" presStyleIdx="3" presStyleCnt="4"/>
      <dgm:spPr/>
    </dgm:pt>
    <dgm:pt modelId="{FEB4F6A2-0A99-453D-A295-08EA2A2D3CC9}" type="pres">
      <dgm:prSet presAssocID="{7D3D762D-9102-4FC4-BED1-88ACEFCF0C1C}" presName="ConnectorPoint" presStyleLbl="node1" presStyleIdx="3" presStyleCnt="4"/>
      <dgm:spPr>
        <a:solidFill>
          <a:schemeClr val="accent2">
            <a:hueOff val="838775"/>
            <a:satOff val="-7923"/>
            <a:lumOff val="-8237"/>
            <a:alphaOff val="0"/>
          </a:schemeClr>
        </a:solidFill>
        <a:ln w="6350" cap="flat" cmpd="sng" algn="ctr">
          <a:solidFill>
            <a:schemeClr val="lt1">
              <a:hueOff val="0"/>
              <a:satOff val="0"/>
              <a:lumOff val="0"/>
              <a:alphaOff val="0"/>
            </a:schemeClr>
          </a:solidFill>
          <a:prstDash val="solid"/>
        </a:ln>
        <a:effectLst/>
      </dgm:spPr>
    </dgm:pt>
    <dgm:pt modelId="{DCE5A546-06CF-422C-8732-0EAE580BA1A4}" type="pres">
      <dgm:prSet presAssocID="{7D3D762D-9102-4FC4-BED1-88ACEFCF0C1C}" presName="EmptyPlaceHolder" presStyleCnt="0"/>
      <dgm:spPr/>
    </dgm:pt>
  </dgm:ptLst>
  <dgm:cxnLst>
    <dgm:cxn modelId="{84450B01-A16A-443E-B3CD-29E0DD406D0B}" srcId="{93F7986B-E8C1-4FC6-B045-9864983BF963}" destId="{7D3D762D-9102-4FC4-BED1-88ACEFCF0C1C}" srcOrd="3" destOrd="0" parTransId="{E8DDE864-DC93-4C6A-B4C8-EA046FB6E1C6}" sibTransId="{93BB7ECA-B5AC-4720-94D5-EB002879BBB0}"/>
    <dgm:cxn modelId="{322A6704-0249-4022-9919-E2508F125684}" type="presOf" srcId="{E8C4851F-F489-4FCF-95C8-85D94F2A8251}" destId="{DB777F55-F8BC-4927-84E1-B9AABCAFCC13}" srcOrd="0" destOrd="0" presId="urn:microsoft.com/office/officeart/2017/3/layout/HorizontalLabelsTimeline"/>
    <dgm:cxn modelId="{2B9E040D-A9D0-4CC7-B6DD-A4241BDDD61F}" srcId="{9B289FD8-880A-45AC-AD6A-D7D2B279B9E9}" destId="{457680BA-99B4-46A1-AFCF-1DD554F57C25}" srcOrd="0" destOrd="0" parTransId="{D980C789-E245-42C3-972B-49591E7A089D}" sibTransId="{0C8645C2-78D2-4FA3-9AD2-440A909D4734}"/>
    <dgm:cxn modelId="{34CD551D-20E4-40BA-BEB2-5FBC061ED8AC}" type="presOf" srcId="{457680BA-99B4-46A1-AFCF-1DD554F57C25}" destId="{2BBEA067-8446-45DD-A9E3-D189F6801805}" srcOrd="0" destOrd="0" presId="urn:microsoft.com/office/officeart/2017/3/layout/HorizontalLabelsTimeline"/>
    <dgm:cxn modelId="{32E1A523-8A78-4D4C-9410-72C50CA3A9CE}" srcId="{C60551FE-38C5-4AB2-86AE-DC3AF4858262}" destId="{40953855-35F4-4570-B183-EA3EF2233942}" srcOrd="0" destOrd="0" parTransId="{309AB50B-2D9D-4F27-A86D-C572DBA227B2}" sibTransId="{E6CA7F84-C740-43C0-9D46-89F405831541}"/>
    <dgm:cxn modelId="{C8742447-0BD2-45AA-AC5A-2C6FD20D6072}" srcId="{E8C4851F-F489-4FCF-95C8-85D94F2A8251}" destId="{37287C3F-1051-4447-86B2-0BE12BCAB35F}" srcOrd="0" destOrd="0" parTransId="{FFF3CA79-B640-4BA6-9CEB-AA9F47291ED0}" sibTransId="{82BA8551-AC8C-484E-9ADC-701D04276412}"/>
    <dgm:cxn modelId="{1E98F967-5992-4D50-A03B-BA96541D4BF4}" srcId="{7D3D762D-9102-4FC4-BED1-88ACEFCF0C1C}" destId="{E8C310CD-FC1C-443C-A299-9693EAFB6FC7}" srcOrd="0" destOrd="0" parTransId="{3667D7A9-CA4F-46C1-91E0-74E8C8C67E23}" sibTransId="{D8447CFD-30FB-441D-AACB-B31756DE8FFA}"/>
    <dgm:cxn modelId="{7226D55A-527D-4FDA-B3CC-D6925FC207EF}" srcId="{93F7986B-E8C1-4FC6-B045-9864983BF963}" destId="{9B289FD8-880A-45AC-AD6A-D7D2B279B9E9}" srcOrd="1" destOrd="0" parTransId="{780BAFD8-BDC6-4D3C-B2C2-F7380235E907}" sibTransId="{2FEF8690-ED8A-4051-BEF2-15E084814527}"/>
    <dgm:cxn modelId="{31327286-D56C-43FA-9204-08F0B508EB74}" type="presOf" srcId="{37287C3F-1051-4447-86B2-0BE12BCAB35F}" destId="{EC73257C-AB0C-4E42-8D6D-CF46BD2E984D}" srcOrd="0" destOrd="0" presId="urn:microsoft.com/office/officeart/2017/3/layout/HorizontalLabelsTimeline"/>
    <dgm:cxn modelId="{B656F899-273E-4CEF-91E7-C760D9091161}" type="presOf" srcId="{9B289FD8-880A-45AC-AD6A-D7D2B279B9E9}" destId="{E7BE5019-C950-4D43-85E7-DE22599140C1}" srcOrd="0" destOrd="0" presId="urn:microsoft.com/office/officeart/2017/3/layout/HorizontalLabelsTimeline"/>
    <dgm:cxn modelId="{ADDF27A2-9447-49FF-91A0-0DB47B8EB6DE}" srcId="{93F7986B-E8C1-4FC6-B045-9864983BF963}" destId="{E8C4851F-F489-4FCF-95C8-85D94F2A8251}" srcOrd="0" destOrd="0" parTransId="{8ACF3B8A-B31D-4AE4-B275-90C4CB68EE86}" sibTransId="{6470ECF1-C3B4-4929-BB3D-EAADE46B7618}"/>
    <dgm:cxn modelId="{EFBAA8AF-7A30-42E4-9B51-6DC20A8E1B2B}" type="presOf" srcId="{E8C310CD-FC1C-443C-A299-9693EAFB6FC7}" destId="{091B399B-41C3-46FC-81EE-C444D17CCC3F}" srcOrd="0" destOrd="0" presId="urn:microsoft.com/office/officeart/2017/3/layout/HorizontalLabelsTimeline"/>
    <dgm:cxn modelId="{C48EB3B6-6121-4676-9EAE-1FAE69DDEA32}" type="presOf" srcId="{C60551FE-38C5-4AB2-86AE-DC3AF4858262}" destId="{FD327D90-0C62-44B6-BE48-7EC821A182D8}" srcOrd="0" destOrd="0" presId="urn:microsoft.com/office/officeart/2017/3/layout/HorizontalLabelsTimeline"/>
    <dgm:cxn modelId="{1A4E60C5-06E8-4173-B107-B00EABCA6256}" type="presOf" srcId="{7D3D762D-9102-4FC4-BED1-88ACEFCF0C1C}" destId="{2151A445-BA59-48B1-8ED6-9D0BC2EBED5A}" srcOrd="0" destOrd="0" presId="urn:microsoft.com/office/officeart/2017/3/layout/HorizontalLabelsTimeline"/>
    <dgm:cxn modelId="{F0DC3AC8-2490-455A-A5C6-76D6035EF03F}" srcId="{93F7986B-E8C1-4FC6-B045-9864983BF963}" destId="{C60551FE-38C5-4AB2-86AE-DC3AF4858262}" srcOrd="2" destOrd="0" parTransId="{8598D774-FE84-4777-A3EA-E8EF432789C3}" sibTransId="{AAC2CCA2-9836-4E6F-B184-C9A57D2D766E}"/>
    <dgm:cxn modelId="{837268F1-2B7A-4617-BACA-18A11492C708}" type="presOf" srcId="{93F7986B-E8C1-4FC6-B045-9864983BF963}" destId="{58CD27AB-AE1C-46FE-8CC0-E238A553E267}" srcOrd="0" destOrd="0" presId="urn:microsoft.com/office/officeart/2017/3/layout/HorizontalLabelsTimeline"/>
    <dgm:cxn modelId="{4BDA35F6-FC01-45AB-8B31-3A085373D612}" type="presOf" srcId="{40953855-35F4-4570-B183-EA3EF2233942}" destId="{2E721800-14BD-4CD5-9E04-600359E2004D}" srcOrd="0" destOrd="0" presId="urn:microsoft.com/office/officeart/2017/3/layout/HorizontalLabelsTimeline"/>
    <dgm:cxn modelId="{4EBF7AE3-6048-442F-8E09-AE41971CCB9C}" type="presParOf" srcId="{58CD27AB-AE1C-46FE-8CC0-E238A553E267}" destId="{984F8354-C6BE-4482-BD9F-715A5B1B33BD}" srcOrd="0" destOrd="0" presId="urn:microsoft.com/office/officeart/2017/3/layout/HorizontalLabelsTimeline"/>
    <dgm:cxn modelId="{B653923F-0B3B-4D3E-96B3-C917F2B5E74A}" type="presParOf" srcId="{58CD27AB-AE1C-46FE-8CC0-E238A553E267}" destId="{4C3FA59F-234F-4F6C-A46D-E80357967149}" srcOrd="1" destOrd="0" presId="urn:microsoft.com/office/officeart/2017/3/layout/HorizontalLabelsTimeline"/>
    <dgm:cxn modelId="{1C6365FB-14AD-48CF-8E34-9C3E02C3E2BE}" type="presParOf" srcId="{4C3FA59F-234F-4F6C-A46D-E80357967149}" destId="{601D1FDA-133D-4260-BBFE-60387D1F72C1}" srcOrd="0" destOrd="0" presId="urn:microsoft.com/office/officeart/2017/3/layout/HorizontalLabelsTimeline"/>
    <dgm:cxn modelId="{C0AE7780-7404-4471-984C-CF72AE5C31D0}" type="presParOf" srcId="{601D1FDA-133D-4260-BBFE-60387D1F72C1}" destId="{DB777F55-F8BC-4927-84E1-B9AABCAFCC13}" srcOrd="0" destOrd="0" presId="urn:microsoft.com/office/officeart/2017/3/layout/HorizontalLabelsTimeline"/>
    <dgm:cxn modelId="{27DBD68E-EFF9-40C6-BD0E-4C56543D62E8}" type="presParOf" srcId="{601D1FDA-133D-4260-BBFE-60387D1F72C1}" destId="{D795F8B3-322F-4FE6-BFC5-D61C774ED9F4}" srcOrd="1" destOrd="0" presId="urn:microsoft.com/office/officeart/2017/3/layout/HorizontalLabelsTimeline"/>
    <dgm:cxn modelId="{7A406817-4AE5-4593-A5CB-AC59ABFCAC01}" type="presParOf" srcId="{D795F8B3-322F-4FE6-BFC5-D61C774ED9F4}" destId="{EC73257C-AB0C-4E42-8D6D-CF46BD2E984D}" srcOrd="0" destOrd="0" presId="urn:microsoft.com/office/officeart/2017/3/layout/HorizontalLabelsTimeline"/>
    <dgm:cxn modelId="{2F24B996-3C33-4E90-A6D7-EBF633E4BDD0}" type="presParOf" srcId="{D795F8B3-322F-4FE6-BFC5-D61C774ED9F4}" destId="{A6B5BB68-4872-479D-8746-D88EE0AA3037}" srcOrd="1" destOrd="0" presId="urn:microsoft.com/office/officeart/2017/3/layout/HorizontalLabelsTimeline"/>
    <dgm:cxn modelId="{D4659E93-9CF2-40F2-953C-77A83E2A6640}" type="presParOf" srcId="{601D1FDA-133D-4260-BBFE-60387D1F72C1}" destId="{C1E1F93A-5D1E-44BF-ACF7-F58125B6FA92}" srcOrd="2" destOrd="0" presId="urn:microsoft.com/office/officeart/2017/3/layout/HorizontalLabelsTimeline"/>
    <dgm:cxn modelId="{CE100351-6B7C-497C-B8A0-8216142F8D27}" type="presParOf" srcId="{601D1FDA-133D-4260-BBFE-60387D1F72C1}" destId="{44DC4D28-10D3-426E-996D-76904ADC06E7}" srcOrd="3" destOrd="0" presId="urn:microsoft.com/office/officeart/2017/3/layout/HorizontalLabelsTimeline"/>
    <dgm:cxn modelId="{2C144C7A-3C32-49C5-AB00-965CB236DC26}" type="presParOf" srcId="{601D1FDA-133D-4260-BBFE-60387D1F72C1}" destId="{916AC919-0F5D-464E-8D1F-821E5D94EDD3}" srcOrd="4" destOrd="0" presId="urn:microsoft.com/office/officeart/2017/3/layout/HorizontalLabelsTimeline"/>
    <dgm:cxn modelId="{216C4142-1D16-404B-9AAC-A569E8DAE4D3}" type="presParOf" srcId="{4C3FA59F-234F-4F6C-A46D-E80357967149}" destId="{57F6FCBE-DBDC-4A1F-85E5-F1505A47BBBC}" srcOrd="1" destOrd="0" presId="urn:microsoft.com/office/officeart/2017/3/layout/HorizontalLabelsTimeline"/>
    <dgm:cxn modelId="{E39A311C-C850-4A4F-BCB2-0E4DA51FD40F}" type="presParOf" srcId="{4C3FA59F-234F-4F6C-A46D-E80357967149}" destId="{CCB95919-01DF-4E00-B363-752D6A47BA50}" srcOrd="2" destOrd="0" presId="urn:microsoft.com/office/officeart/2017/3/layout/HorizontalLabelsTimeline"/>
    <dgm:cxn modelId="{62185C0E-6E5E-49AF-BEA7-58991A11861B}" type="presParOf" srcId="{CCB95919-01DF-4E00-B363-752D6A47BA50}" destId="{E7BE5019-C950-4D43-85E7-DE22599140C1}" srcOrd="0" destOrd="0" presId="urn:microsoft.com/office/officeart/2017/3/layout/HorizontalLabelsTimeline"/>
    <dgm:cxn modelId="{F32C6019-EA8E-4778-B1E6-5F47E8137964}" type="presParOf" srcId="{CCB95919-01DF-4E00-B363-752D6A47BA50}" destId="{E1BF4DD0-2168-4E71-839D-B60C6A3AA826}" srcOrd="1" destOrd="0" presId="urn:microsoft.com/office/officeart/2017/3/layout/HorizontalLabelsTimeline"/>
    <dgm:cxn modelId="{8CB05BF7-39A9-4535-8F9B-1DC1C05B6185}" type="presParOf" srcId="{E1BF4DD0-2168-4E71-839D-B60C6A3AA826}" destId="{2BBEA067-8446-45DD-A9E3-D189F6801805}" srcOrd="0" destOrd="0" presId="urn:microsoft.com/office/officeart/2017/3/layout/HorizontalLabelsTimeline"/>
    <dgm:cxn modelId="{4FF8FAB1-C64C-4015-9A4E-5AC8A6539DE1}" type="presParOf" srcId="{E1BF4DD0-2168-4E71-839D-B60C6A3AA826}" destId="{9DC3E131-754A-4FD5-801E-22B35ED14DD2}" srcOrd="1" destOrd="0" presId="urn:microsoft.com/office/officeart/2017/3/layout/HorizontalLabelsTimeline"/>
    <dgm:cxn modelId="{B52D7CC2-F5CD-4A3A-9F71-59E2A27791AF}" type="presParOf" srcId="{CCB95919-01DF-4E00-B363-752D6A47BA50}" destId="{D8BE40EE-2CEB-4933-9794-B02C60ACC504}" srcOrd="2" destOrd="0" presId="urn:microsoft.com/office/officeart/2017/3/layout/HorizontalLabelsTimeline"/>
    <dgm:cxn modelId="{990A4B58-0B22-4F3D-9690-099720C51679}" type="presParOf" srcId="{CCB95919-01DF-4E00-B363-752D6A47BA50}" destId="{C9D66CE3-3200-4CBC-9415-9DE6A904F409}" srcOrd="3" destOrd="0" presId="urn:microsoft.com/office/officeart/2017/3/layout/HorizontalLabelsTimeline"/>
    <dgm:cxn modelId="{CE906038-0832-4D54-9216-9DC4268B4B6F}" type="presParOf" srcId="{CCB95919-01DF-4E00-B363-752D6A47BA50}" destId="{9FA1B50D-EFB1-46CD-B989-8F116E5745BF}" srcOrd="4" destOrd="0" presId="urn:microsoft.com/office/officeart/2017/3/layout/HorizontalLabelsTimeline"/>
    <dgm:cxn modelId="{25E46BA7-1E6C-434B-B717-37AB81CE4821}" type="presParOf" srcId="{4C3FA59F-234F-4F6C-A46D-E80357967149}" destId="{99B96DF1-D2CF-4553-9DA7-A70AF3E2C036}" srcOrd="3" destOrd="0" presId="urn:microsoft.com/office/officeart/2017/3/layout/HorizontalLabelsTimeline"/>
    <dgm:cxn modelId="{7240FE36-09B8-46C5-BFEF-4F3E82E0B8DB}" type="presParOf" srcId="{4C3FA59F-234F-4F6C-A46D-E80357967149}" destId="{FE58BA6A-E8C4-431E-8C8F-B688C3F2AA1F}" srcOrd="4" destOrd="0" presId="urn:microsoft.com/office/officeart/2017/3/layout/HorizontalLabelsTimeline"/>
    <dgm:cxn modelId="{7DBADD91-D545-4400-A695-B203045CC45B}" type="presParOf" srcId="{FE58BA6A-E8C4-431E-8C8F-B688C3F2AA1F}" destId="{FD327D90-0C62-44B6-BE48-7EC821A182D8}" srcOrd="0" destOrd="0" presId="urn:microsoft.com/office/officeart/2017/3/layout/HorizontalLabelsTimeline"/>
    <dgm:cxn modelId="{33AFA1AF-FF3E-47F6-8861-3C29AB83F459}" type="presParOf" srcId="{FE58BA6A-E8C4-431E-8C8F-B688C3F2AA1F}" destId="{9BABB947-5856-44F2-9565-50789195C529}" srcOrd="1" destOrd="0" presId="urn:microsoft.com/office/officeart/2017/3/layout/HorizontalLabelsTimeline"/>
    <dgm:cxn modelId="{41C7F265-F384-46A1-87D7-560398FB31A3}" type="presParOf" srcId="{9BABB947-5856-44F2-9565-50789195C529}" destId="{2E721800-14BD-4CD5-9E04-600359E2004D}" srcOrd="0" destOrd="0" presId="urn:microsoft.com/office/officeart/2017/3/layout/HorizontalLabelsTimeline"/>
    <dgm:cxn modelId="{93DA3B12-9D17-43B3-9269-E65A15245107}" type="presParOf" srcId="{9BABB947-5856-44F2-9565-50789195C529}" destId="{4DBE7311-66E0-4000-A870-86BEE9DDE6C3}" srcOrd="1" destOrd="0" presId="urn:microsoft.com/office/officeart/2017/3/layout/HorizontalLabelsTimeline"/>
    <dgm:cxn modelId="{352597AC-68C2-4091-A5CB-CEC49998124B}" type="presParOf" srcId="{FE58BA6A-E8C4-431E-8C8F-B688C3F2AA1F}" destId="{A634C021-72A7-42C2-B37F-FD3314395115}" srcOrd="2" destOrd="0" presId="urn:microsoft.com/office/officeart/2017/3/layout/HorizontalLabelsTimeline"/>
    <dgm:cxn modelId="{6963C1B6-2DDD-44E9-959B-092722EB3483}" type="presParOf" srcId="{FE58BA6A-E8C4-431E-8C8F-B688C3F2AA1F}" destId="{9ACD9F7B-9F44-4ABC-8970-86B08ECD6964}" srcOrd="3" destOrd="0" presId="urn:microsoft.com/office/officeart/2017/3/layout/HorizontalLabelsTimeline"/>
    <dgm:cxn modelId="{64D07DE4-2965-4ED1-856E-096EE9562808}" type="presParOf" srcId="{FE58BA6A-E8C4-431E-8C8F-B688C3F2AA1F}" destId="{13478E7A-2207-48F7-85BB-B65D5D8F8636}" srcOrd="4" destOrd="0" presId="urn:microsoft.com/office/officeart/2017/3/layout/HorizontalLabelsTimeline"/>
    <dgm:cxn modelId="{342DC8E7-98E4-4A54-AEB8-3EDB0A0CA4DA}" type="presParOf" srcId="{4C3FA59F-234F-4F6C-A46D-E80357967149}" destId="{151B5B50-FBAB-4B1B-8994-BFD24250E6BF}" srcOrd="5" destOrd="0" presId="urn:microsoft.com/office/officeart/2017/3/layout/HorizontalLabelsTimeline"/>
    <dgm:cxn modelId="{A338A668-DAC8-4E8E-9290-3FAC8F78FA9B}" type="presParOf" srcId="{4C3FA59F-234F-4F6C-A46D-E80357967149}" destId="{DFBADF37-4091-4D96-9267-CC2D2DFB7C68}" srcOrd="6" destOrd="0" presId="urn:microsoft.com/office/officeart/2017/3/layout/HorizontalLabelsTimeline"/>
    <dgm:cxn modelId="{4290DB1B-6317-40A6-9224-32791C7E4726}" type="presParOf" srcId="{DFBADF37-4091-4D96-9267-CC2D2DFB7C68}" destId="{2151A445-BA59-48B1-8ED6-9D0BC2EBED5A}" srcOrd="0" destOrd="0" presId="urn:microsoft.com/office/officeart/2017/3/layout/HorizontalLabelsTimeline"/>
    <dgm:cxn modelId="{2B585F1A-60A4-46E4-82FF-1E390D15A597}" type="presParOf" srcId="{DFBADF37-4091-4D96-9267-CC2D2DFB7C68}" destId="{D80D5A39-1822-4186-B591-FD4D614D0EDC}" srcOrd="1" destOrd="0" presId="urn:microsoft.com/office/officeart/2017/3/layout/HorizontalLabelsTimeline"/>
    <dgm:cxn modelId="{F0967747-D80A-4943-8D8F-98306AAA8D9A}" type="presParOf" srcId="{D80D5A39-1822-4186-B591-FD4D614D0EDC}" destId="{091B399B-41C3-46FC-81EE-C444D17CCC3F}" srcOrd="0" destOrd="0" presId="urn:microsoft.com/office/officeart/2017/3/layout/HorizontalLabelsTimeline"/>
    <dgm:cxn modelId="{82153681-0F19-4B5B-B7D6-8EBB7DF05080}" type="presParOf" srcId="{D80D5A39-1822-4186-B591-FD4D614D0EDC}" destId="{54DB7E07-A61E-41CA-8F07-C30A7522DFAA}" srcOrd="1" destOrd="0" presId="urn:microsoft.com/office/officeart/2017/3/layout/HorizontalLabelsTimeline"/>
    <dgm:cxn modelId="{BFA3469C-9D89-4948-8D10-5BCE655DE4C2}" type="presParOf" srcId="{DFBADF37-4091-4D96-9267-CC2D2DFB7C68}" destId="{817881CB-2D0E-4321-861B-0374CBE6B11A}" srcOrd="2" destOrd="0" presId="urn:microsoft.com/office/officeart/2017/3/layout/HorizontalLabelsTimeline"/>
    <dgm:cxn modelId="{D6ADD164-5057-4CF5-B55E-88CC828AA4AF}" type="presParOf" srcId="{DFBADF37-4091-4D96-9267-CC2D2DFB7C68}" destId="{FEB4F6A2-0A99-453D-A295-08EA2A2D3CC9}" srcOrd="3" destOrd="0" presId="urn:microsoft.com/office/officeart/2017/3/layout/HorizontalLabelsTimeline"/>
    <dgm:cxn modelId="{99E2F860-877F-4386-8DB1-111FFCBCAFF0}" type="presParOf" srcId="{DFBADF37-4091-4D96-9267-CC2D2DFB7C68}" destId="{DCE5A546-06CF-422C-8732-0EAE580BA1A4}"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BD23F2-8FB4-481F-BDED-FA17D7A19966}"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38BE6C85-FE3D-4C11-B036-30270BC643D4}">
      <dgm:prSet/>
      <dgm:spPr/>
      <dgm:t>
        <a:bodyPr/>
        <a:lstStyle/>
        <a:p>
          <a:pPr>
            <a:defRPr cap="all"/>
          </a:pPr>
          <a:r>
            <a:rPr lang="en-US" dirty="0"/>
            <a:t>Air Quality</a:t>
          </a:r>
        </a:p>
      </dgm:t>
    </dgm:pt>
    <dgm:pt modelId="{C4D4505D-E561-4BEC-995B-04FF33AD7EF3}" type="parTrans" cxnId="{84AB3835-3ACC-4153-B4DB-2C338E3814BF}">
      <dgm:prSet/>
      <dgm:spPr/>
      <dgm:t>
        <a:bodyPr/>
        <a:lstStyle/>
        <a:p>
          <a:endParaRPr lang="en-US"/>
        </a:p>
      </dgm:t>
    </dgm:pt>
    <dgm:pt modelId="{FA2874DD-AAFC-4707-8C5C-13A5D9BCEFA9}" type="sibTrans" cxnId="{84AB3835-3ACC-4153-B4DB-2C338E3814BF}">
      <dgm:prSet/>
      <dgm:spPr/>
      <dgm:t>
        <a:bodyPr/>
        <a:lstStyle/>
        <a:p>
          <a:endParaRPr lang="en-US"/>
        </a:p>
      </dgm:t>
    </dgm:pt>
    <dgm:pt modelId="{04315F09-66EA-4EF4-AD04-77BBE80258AF}">
      <dgm:prSet/>
      <dgm:spPr/>
      <dgm:t>
        <a:bodyPr/>
        <a:lstStyle/>
        <a:p>
          <a:pPr>
            <a:defRPr cap="all"/>
          </a:pPr>
          <a:r>
            <a:rPr lang="en-US"/>
            <a:t>Biological Resources</a:t>
          </a:r>
        </a:p>
      </dgm:t>
    </dgm:pt>
    <dgm:pt modelId="{EBC89F35-EA23-474C-A62E-94695743C7D0}" type="parTrans" cxnId="{F0F9806B-AAEF-49C8-A63D-94769FEAD5B0}">
      <dgm:prSet/>
      <dgm:spPr/>
      <dgm:t>
        <a:bodyPr/>
        <a:lstStyle/>
        <a:p>
          <a:endParaRPr lang="en-US"/>
        </a:p>
      </dgm:t>
    </dgm:pt>
    <dgm:pt modelId="{CB612145-A4BC-4E84-967C-34ABE81D9903}" type="sibTrans" cxnId="{F0F9806B-AAEF-49C8-A63D-94769FEAD5B0}">
      <dgm:prSet/>
      <dgm:spPr/>
      <dgm:t>
        <a:bodyPr/>
        <a:lstStyle/>
        <a:p>
          <a:endParaRPr lang="en-US"/>
        </a:p>
      </dgm:t>
    </dgm:pt>
    <dgm:pt modelId="{F968B6CD-4B03-465C-BBE2-380DA78A0D06}">
      <dgm:prSet/>
      <dgm:spPr/>
      <dgm:t>
        <a:bodyPr/>
        <a:lstStyle/>
        <a:p>
          <a:pPr>
            <a:defRPr cap="all"/>
          </a:pPr>
          <a:r>
            <a:rPr lang="en-US"/>
            <a:t>Cultural Resources</a:t>
          </a:r>
        </a:p>
      </dgm:t>
    </dgm:pt>
    <dgm:pt modelId="{789F6A35-BB52-4E37-9437-8E2524CAC669}" type="parTrans" cxnId="{D887FEBD-F9DC-4594-9075-8F8142C44521}">
      <dgm:prSet/>
      <dgm:spPr/>
      <dgm:t>
        <a:bodyPr/>
        <a:lstStyle/>
        <a:p>
          <a:endParaRPr lang="en-US"/>
        </a:p>
      </dgm:t>
    </dgm:pt>
    <dgm:pt modelId="{4830260A-BB21-4AA6-9C21-C744B91DC4C8}" type="sibTrans" cxnId="{D887FEBD-F9DC-4594-9075-8F8142C44521}">
      <dgm:prSet/>
      <dgm:spPr/>
      <dgm:t>
        <a:bodyPr/>
        <a:lstStyle/>
        <a:p>
          <a:endParaRPr lang="en-US"/>
        </a:p>
      </dgm:t>
    </dgm:pt>
    <dgm:pt modelId="{1F2C7752-AA68-4DF0-9816-58A35B42DAA7}">
      <dgm:prSet/>
      <dgm:spPr/>
      <dgm:t>
        <a:bodyPr/>
        <a:lstStyle/>
        <a:p>
          <a:pPr>
            <a:defRPr cap="all"/>
          </a:pPr>
          <a:r>
            <a:rPr lang="en-US"/>
            <a:t>Geology and Soils</a:t>
          </a:r>
        </a:p>
      </dgm:t>
    </dgm:pt>
    <dgm:pt modelId="{1BC0AFCD-7098-4594-B222-A2950A74CAB4}" type="parTrans" cxnId="{3ACCE622-2A20-4439-BE88-9F34F1EBA4FF}">
      <dgm:prSet/>
      <dgm:spPr/>
      <dgm:t>
        <a:bodyPr/>
        <a:lstStyle/>
        <a:p>
          <a:endParaRPr lang="en-US"/>
        </a:p>
      </dgm:t>
    </dgm:pt>
    <dgm:pt modelId="{DDBF36C6-BC8E-49ED-8334-607305D86DA4}" type="sibTrans" cxnId="{3ACCE622-2A20-4439-BE88-9F34F1EBA4FF}">
      <dgm:prSet/>
      <dgm:spPr/>
      <dgm:t>
        <a:bodyPr/>
        <a:lstStyle/>
        <a:p>
          <a:endParaRPr lang="en-US"/>
        </a:p>
      </dgm:t>
    </dgm:pt>
    <dgm:pt modelId="{CBE6382B-7A7A-4F88-AF68-EE5377EE8308}">
      <dgm:prSet/>
      <dgm:spPr/>
      <dgm:t>
        <a:bodyPr/>
        <a:lstStyle/>
        <a:p>
          <a:pPr>
            <a:defRPr cap="all"/>
          </a:pPr>
          <a:r>
            <a:rPr lang="en-US"/>
            <a:t>Hazards and Hazardous Materials</a:t>
          </a:r>
        </a:p>
      </dgm:t>
    </dgm:pt>
    <dgm:pt modelId="{EB7E6E38-48C0-49B4-BB0A-54A93FDE0741}" type="parTrans" cxnId="{31C9F32D-49F1-4082-96C2-DF5A01D25530}">
      <dgm:prSet/>
      <dgm:spPr/>
      <dgm:t>
        <a:bodyPr/>
        <a:lstStyle/>
        <a:p>
          <a:endParaRPr lang="en-US"/>
        </a:p>
      </dgm:t>
    </dgm:pt>
    <dgm:pt modelId="{B197868E-34BC-4FEC-850B-12919385BE20}" type="sibTrans" cxnId="{31C9F32D-49F1-4082-96C2-DF5A01D25530}">
      <dgm:prSet/>
      <dgm:spPr/>
      <dgm:t>
        <a:bodyPr/>
        <a:lstStyle/>
        <a:p>
          <a:endParaRPr lang="en-US"/>
        </a:p>
      </dgm:t>
    </dgm:pt>
    <dgm:pt modelId="{FB25B0F9-B79C-4315-8704-80FF99C0A307}">
      <dgm:prSet/>
      <dgm:spPr/>
      <dgm:t>
        <a:bodyPr/>
        <a:lstStyle/>
        <a:p>
          <a:pPr>
            <a:defRPr cap="all"/>
          </a:pPr>
          <a:r>
            <a:rPr lang="en-US"/>
            <a:t>Hydrology and Water Quality</a:t>
          </a:r>
        </a:p>
      </dgm:t>
    </dgm:pt>
    <dgm:pt modelId="{6C5FC264-0E66-42C9-BB8F-5D80DD9791E9}" type="parTrans" cxnId="{0E77B0D6-CA18-43A3-B22A-BA604AE60C74}">
      <dgm:prSet/>
      <dgm:spPr/>
      <dgm:t>
        <a:bodyPr/>
        <a:lstStyle/>
        <a:p>
          <a:endParaRPr lang="en-US"/>
        </a:p>
      </dgm:t>
    </dgm:pt>
    <dgm:pt modelId="{6E43071C-DAA7-400E-A9B0-907F0DD3270C}" type="sibTrans" cxnId="{0E77B0D6-CA18-43A3-B22A-BA604AE60C74}">
      <dgm:prSet/>
      <dgm:spPr/>
      <dgm:t>
        <a:bodyPr/>
        <a:lstStyle/>
        <a:p>
          <a:endParaRPr lang="en-US"/>
        </a:p>
      </dgm:t>
    </dgm:pt>
    <dgm:pt modelId="{D199CEDD-5960-4BA4-9AF7-6965B1795EDB}">
      <dgm:prSet/>
      <dgm:spPr/>
      <dgm:t>
        <a:bodyPr/>
        <a:lstStyle/>
        <a:p>
          <a:pPr>
            <a:defRPr cap="all"/>
          </a:pPr>
          <a:r>
            <a:rPr lang="en-US"/>
            <a:t>Noise</a:t>
          </a:r>
        </a:p>
      </dgm:t>
    </dgm:pt>
    <dgm:pt modelId="{C0BB1715-9349-4AD0-8357-10681AFA911D}" type="parTrans" cxnId="{3FF0CD90-1C49-4130-8BF0-577695ED2033}">
      <dgm:prSet/>
      <dgm:spPr/>
      <dgm:t>
        <a:bodyPr/>
        <a:lstStyle/>
        <a:p>
          <a:endParaRPr lang="en-US"/>
        </a:p>
      </dgm:t>
    </dgm:pt>
    <dgm:pt modelId="{EFC2A7B0-F335-464C-A44F-999A5FED9B1C}" type="sibTrans" cxnId="{3FF0CD90-1C49-4130-8BF0-577695ED2033}">
      <dgm:prSet/>
      <dgm:spPr/>
      <dgm:t>
        <a:bodyPr/>
        <a:lstStyle/>
        <a:p>
          <a:endParaRPr lang="en-US"/>
        </a:p>
      </dgm:t>
    </dgm:pt>
    <dgm:pt modelId="{63406372-BEF7-47A8-9A0A-E1356812CCA0}" type="pres">
      <dgm:prSet presAssocID="{7CBD23F2-8FB4-481F-BDED-FA17D7A19966}" presName="root" presStyleCnt="0">
        <dgm:presLayoutVars>
          <dgm:dir/>
          <dgm:resizeHandles val="exact"/>
        </dgm:presLayoutVars>
      </dgm:prSet>
      <dgm:spPr/>
    </dgm:pt>
    <dgm:pt modelId="{7F4C3E62-5FCE-48A8-8202-176A87622A0F}" type="pres">
      <dgm:prSet presAssocID="{38BE6C85-FE3D-4C11-B036-30270BC643D4}" presName="compNode" presStyleCnt="0"/>
      <dgm:spPr/>
    </dgm:pt>
    <dgm:pt modelId="{A80643FD-A352-499C-BBFD-EC54ECC80D6D}" type="pres">
      <dgm:prSet presAssocID="{38BE6C85-FE3D-4C11-B036-30270BC643D4}" presName="iconBgRect" presStyleLbl="bgShp" presStyleIdx="0" presStyleCnt="7"/>
      <dgm:spPr/>
    </dgm:pt>
    <dgm:pt modelId="{F1CAAAF6-79E9-4705-9CB9-B5D754D16E5F}" type="pres">
      <dgm:prSet presAssocID="{38BE6C85-FE3D-4C11-B036-30270BC643D4}"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ower Plant with solid fill"/>
        </a:ext>
      </dgm:extLst>
    </dgm:pt>
    <dgm:pt modelId="{5F230D49-6C47-4EAB-8683-22CF785DA51B}" type="pres">
      <dgm:prSet presAssocID="{38BE6C85-FE3D-4C11-B036-30270BC643D4}" presName="spaceRect" presStyleCnt="0"/>
      <dgm:spPr/>
    </dgm:pt>
    <dgm:pt modelId="{867BD05D-C616-4337-AD4E-E38B44E52F91}" type="pres">
      <dgm:prSet presAssocID="{38BE6C85-FE3D-4C11-B036-30270BC643D4}" presName="textRect" presStyleLbl="revTx" presStyleIdx="0" presStyleCnt="7">
        <dgm:presLayoutVars>
          <dgm:chMax val="1"/>
          <dgm:chPref val="1"/>
        </dgm:presLayoutVars>
      </dgm:prSet>
      <dgm:spPr/>
    </dgm:pt>
    <dgm:pt modelId="{1AF43C89-C9DA-4211-976A-B11179ED837E}" type="pres">
      <dgm:prSet presAssocID="{FA2874DD-AAFC-4707-8C5C-13A5D9BCEFA9}" presName="sibTrans" presStyleCnt="0"/>
      <dgm:spPr/>
    </dgm:pt>
    <dgm:pt modelId="{D2561C27-2082-4F34-B9C9-39D769C0E738}" type="pres">
      <dgm:prSet presAssocID="{04315F09-66EA-4EF4-AD04-77BBE80258AF}" presName="compNode" presStyleCnt="0"/>
      <dgm:spPr/>
    </dgm:pt>
    <dgm:pt modelId="{3A77817B-2533-4EB9-8025-C7A89BE50741}" type="pres">
      <dgm:prSet presAssocID="{04315F09-66EA-4EF4-AD04-77BBE80258AF}" presName="iconBgRect" presStyleLbl="bgShp" presStyleIdx="1" presStyleCnt="7"/>
      <dgm:spPr/>
    </dgm:pt>
    <dgm:pt modelId="{95C900FC-1081-4481-A97F-08297BDE0E31}" type="pres">
      <dgm:prSet presAssocID="{04315F09-66EA-4EF4-AD04-77BBE80258AF}"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ish with solid fill"/>
        </a:ext>
      </dgm:extLst>
    </dgm:pt>
    <dgm:pt modelId="{2A2A0CA9-4D63-436C-BCDE-37A9013A0E69}" type="pres">
      <dgm:prSet presAssocID="{04315F09-66EA-4EF4-AD04-77BBE80258AF}" presName="spaceRect" presStyleCnt="0"/>
      <dgm:spPr/>
    </dgm:pt>
    <dgm:pt modelId="{00BC0325-B753-46F8-A3C7-C84969D69DB8}" type="pres">
      <dgm:prSet presAssocID="{04315F09-66EA-4EF4-AD04-77BBE80258AF}" presName="textRect" presStyleLbl="revTx" presStyleIdx="1" presStyleCnt="7">
        <dgm:presLayoutVars>
          <dgm:chMax val="1"/>
          <dgm:chPref val="1"/>
        </dgm:presLayoutVars>
      </dgm:prSet>
      <dgm:spPr/>
    </dgm:pt>
    <dgm:pt modelId="{40294DF2-BA9E-4322-B96B-E3D11303B0F8}" type="pres">
      <dgm:prSet presAssocID="{CB612145-A4BC-4E84-967C-34ABE81D9903}" presName="sibTrans" presStyleCnt="0"/>
      <dgm:spPr/>
    </dgm:pt>
    <dgm:pt modelId="{B1938559-DB3D-413E-8141-26BF50A95498}" type="pres">
      <dgm:prSet presAssocID="{F968B6CD-4B03-465C-BBE2-380DA78A0D06}" presName="compNode" presStyleCnt="0"/>
      <dgm:spPr/>
    </dgm:pt>
    <dgm:pt modelId="{3CC635DC-556D-4760-B6BA-489CE6B2955A}" type="pres">
      <dgm:prSet presAssocID="{F968B6CD-4B03-465C-BBE2-380DA78A0D06}" presName="iconBgRect" presStyleLbl="bgShp" presStyleIdx="2" presStyleCnt="7"/>
      <dgm:spPr/>
    </dgm:pt>
    <dgm:pt modelId="{8C4BF38F-9A04-4914-8538-83F967B2CA99}" type="pres">
      <dgm:prSet presAssocID="{F968B6CD-4B03-465C-BBE2-380DA78A0D0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4F6A0531-F9AF-4847-A183-2D4801645179}" type="pres">
      <dgm:prSet presAssocID="{F968B6CD-4B03-465C-BBE2-380DA78A0D06}" presName="spaceRect" presStyleCnt="0"/>
      <dgm:spPr/>
    </dgm:pt>
    <dgm:pt modelId="{192E65D0-DF6A-4E95-93E5-8A91178ABC82}" type="pres">
      <dgm:prSet presAssocID="{F968B6CD-4B03-465C-BBE2-380DA78A0D06}" presName="textRect" presStyleLbl="revTx" presStyleIdx="2" presStyleCnt="7">
        <dgm:presLayoutVars>
          <dgm:chMax val="1"/>
          <dgm:chPref val="1"/>
        </dgm:presLayoutVars>
      </dgm:prSet>
      <dgm:spPr/>
    </dgm:pt>
    <dgm:pt modelId="{37933BF8-9364-4356-A504-4CC624CE745F}" type="pres">
      <dgm:prSet presAssocID="{4830260A-BB21-4AA6-9C21-C744B91DC4C8}" presName="sibTrans" presStyleCnt="0"/>
      <dgm:spPr/>
    </dgm:pt>
    <dgm:pt modelId="{BFB23135-78B2-4C0C-8855-074E1CB679D3}" type="pres">
      <dgm:prSet presAssocID="{1F2C7752-AA68-4DF0-9816-58A35B42DAA7}" presName="compNode" presStyleCnt="0"/>
      <dgm:spPr/>
    </dgm:pt>
    <dgm:pt modelId="{82B4A93E-330D-4559-A32E-426181713D23}" type="pres">
      <dgm:prSet presAssocID="{1F2C7752-AA68-4DF0-9816-58A35B42DAA7}" presName="iconBgRect" presStyleLbl="bgShp" presStyleIdx="3" presStyleCnt="7"/>
      <dgm:spPr/>
    </dgm:pt>
    <dgm:pt modelId="{C6E56E31-80BE-4EC5-AE58-4185B7465B4B}" type="pres">
      <dgm:prSet presAssocID="{1F2C7752-AA68-4DF0-9816-58A35B42DAA7}"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Plant with solid fill"/>
        </a:ext>
      </dgm:extLst>
    </dgm:pt>
    <dgm:pt modelId="{39DF7AD9-F02D-47D8-A754-8C27FAA96F85}" type="pres">
      <dgm:prSet presAssocID="{1F2C7752-AA68-4DF0-9816-58A35B42DAA7}" presName="spaceRect" presStyleCnt="0"/>
      <dgm:spPr/>
    </dgm:pt>
    <dgm:pt modelId="{CBB3FEDD-BA0B-4050-9C9A-E2DACA9746C7}" type="pres">
      <dgm:prSet presAssocID="{1F2C7752-AA68-4DF0-9816-58A35B42DAA7}" presName="textRect" presStyleLbl="revTx" presStyleIdx="3" presStyleCnt="7">
        <dgm:presLayoutVars>
          <dgm:chMax val="1"/>
          <dgm:chPref val="1"/>
        </dgm:presLayoutVars>
      </dgm:prSet>
      <dgm:spPr/>
    </dgm:pt>
    <dgm:pt modelId="{0EDE7AB7-062A-425C-84BB-3452EFBD69EC}" type="pres">
      <dgm:prSet presAssocID="{DDBF36C6-BC8E-49ED-8334-607305D86DA4}" presName="sibTrans" presStyleCnt="0"/>
      <dgm:spPr/>
    </dgm:pt>
    <dgm:pt modelId="{30C89A87-C0D4-4C16-8CEC-94CA67A157C1}" type="pres">
      <dgm:prSet presAssocID="{CBE6382B-7A7A-4F88-AF68-EE5377EE8308}" presName="compNode" presStyleCnt="0"/>
      <dgm:spPr/>
    </dgm:pt>
    <dgm:pt modelId="{37AB164C-34D5-4411-A827-3567C812C24B}" type="pres">
      <dgm:prSet presAssocID="{CBE6382B-7A7A-4F88-AF68-EE5377EE8308}" presName="iconBgRect" presStyleLbl="bgShp" presStyleIdx="4" presStyleCnt="7"/>
      <dgm:spPr/>
    </dgm:pt>
    <dgm:pt modelId="{7930F260-278E-4D54-A796-0084D83F522E}" type="pres">
      <dgm:prSet presAssocID="{CBE6382B-7A7A-4F88-AF68-EE5377EE8308}"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dioactive"/>
        </a:ext>
      </dgm:extLst>
    </dgm:pt>
    <dgm:pt modelId="{E785C9A9-5B0C-4814-AB44-C676D35D6022}" type="pres">
      <dgm:prSet presAssocID="{CBE6382B-7A7A-4F88-AF68-EE5377EE8308}" presName="spaceRect" presStyleCnt="0"/>
      <dgm:spPr/>
    </dgm:pt>
    <dgm:pt modelId="{C42BE1B1-4069-4BAC-934A-F3ABDA247B3E}" type="pres">
      <dgm:prSet presAssocID="{CBE6382B-7A7A-4F88-AF68-EE5377EE8308}" presName="textRect" presStyleLbl="revTx" presStyleIdx="4" presStyleCnt="7">
        <dgm:presLayoutVars>
          <dgm:chMax val="1"/>
          <dgm:chPref val="1"/>
        </dgm:presLayoutVars>
      </dgm:prSet>
      <dgm:spPr/>
    </dgm:pt>
    <dgm:pt modelId="{841BBE07-2F4D-4414-8988-D0C999E5C1DB}" type="pres">
      <dgm:prSet presAssocID="{B197868E-34BC-4FEC-850B-12919385BE20}" presName="sibTrans" presStyleCnt="0"/>
      <dgm:spPr/>
    </dgm:pt>
    <dgm:pt modelId="{6F7B12D1-798D-40E0-8B1F-71D66FA9EA59}" type="pres">
      <dgm:prSet presAssocID="{FB25B0F9-B79C-4315-8704-80FF99C0A307}" presName="compNode" presStyleCnt="0"/>
      <dgm:spPr/>
    </dgm:pt>
    <dgm:pt modelId="{03679883-10C1-4181-9A20-6064DB7C6C44}" type="pres">
      <dgm:prSet presAssocID="{FB25B0F9-B79C-4315-8704-80FF99C0A307}" presName="iconBgRect" presStyleLbl="bgShp" presStyleIdx="5" presStyleCnt="7"/>
      <dgm:spPr/>
    </dgm:pt>
    <dgm:pt modelId="{F9450FE5-62CD-49FA-AFD0-2CBC217DC9B6}" type="pres">
      <dgm:prSet presAssocID="{FB25B0F9-B79C-4315-8704-80FF99C0A307}"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ater"/>
        </a:ext>
      </dgm:extLst>
    </dgm:pt>
    <dgm:pt modelId="{9D7EDD76-D58D-47CF-B732-B0A417EC83B5}" type="pres">
      <dgm:prSet presAssocID="{FB25B0F9-B79C-4315-8704-80FF99C0A307}" presName="spaceRect" presStyleCnt="0"/>
      <dgm:spPr/>
    </dgm:pt>
    <dgm:pt modelId="{96986F77-8F98-491C-B5ED-26260D27C534}" type="pres">
      <dgm:prSet presAssocID="{FB25B0F9-B79C-4315-8704-80FF99C0A307}" presName="textRect" presStyleLbl="revTx" presStyleIdx="5" presStyleCnt="7">
        <dgm:presLayoutVars>
          <dgm:chMax val="1"/>
          <dgm:chPref val="1"/>
        </dgm:presLayoutVars>
      </dgm:prSet>
      <dgm:spPr/>
    </dgm:pt>
    <dgm:pt modelId="{B3D751C9-E6E7-4709-92BC-D8CF6F40478B}" type="pres">
      <dgm:prSet presAssocID="{6E43071C-DAA7-400E-A9B0-907F0DD3270C}" presName="sibTrans" presStyleCnt="0"/>
      <dgm:spPr/>
    </dgm:pt>
    <dgm:pt modelId="{F4519AFD-0AE1-4E08-A661-7B770A03A95F}" type="pres">
      <dgm:prSet presAssocID="{D199CEDD-5960-4BA4-9AF7-6965B1795EDB}" presName="compNode" presStyleCnt="0"/>
      <dgm:spPr/>
    </dgm:pt>
    <dgm:pt modelId="{55030EBA-55C7-42E2-9169-954AA5FF5CAB}" type="pres">
      <dgm:prSet presAssocID="{D199CEDD-5960-4BA4-9AF7-6965B1795EDB}" presName="iconBgRect" presStyleLbl="bgShp" presStyleIdx="6" presStyleCnt="7"/>
      <dgm:spPr/>
    </dgm:pt>
    <dgm:pt modelId="{524869EE-6C42-4FAD-A6BF-621F5BB8E39E}" type="pres">
      <dgm:prSet presAssocID="{D199CEDD-5960-4BA4-9AF7-6965B1795ED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Sound Medium with solid fill"/>
        </a:ext>
      </dgm:extLst>
    </dgm:pt>
    <dgm:pt modelId="{5CF089FD-CC1B-45FD-BB88-3F7CFB97F9FC}" type="pres">
      <dgm:prSet presAssocID="{D199CEDD-5960-4BA4-9AF7-6965B1795EDB}" presName="spaceRect" presStyleCnt="0"/>
      <dgm:spPr/>
    </dgm:pt>
    <dgm:pt modelId="{B70A7DDE-6461-4029-9F4C-D8A70EF11FAE}" type="pres">
      <dgm:prSet presAssocID="{D199CEDD-5960-4BA4-9AF7-6965B1795EDB}" presName="textRect" presStyleLbl="revTx" presStyleIdx="6" presStyleCnt="7">
        <dgm:presLayoutVars>
          <dgm:chMax val="1"/>
          <dgm:chPref val="1"/>
        </dgm:presLayoutVars>
      </dgm:prSet>
      <dgm:spPr/>
    </dgm:pt>
  </dgm:ptLst>
  <dgm:cxnLst>
    <dgm:cxn modelId="{3ACCE622-2A20-4439-BE88-9F34F1EBA4FF}" srcId="{7CBD23F2-8FB4-481F-BDED-FA17D7A19966}" destId="{1F2C7752-AA68-4DF0-9816-58A35B42DAA7}" srcOrd="3" destOrd="0" parTransId="{1BC0AFCD-7098-4594-B222-A2950A74CAB4}" sibTransId="{DDBF36C6-BC8E-49ED-8334-607305D86DA4}"/>
    <dgm:cxn modelId="{31C9F32D-49F1-4082-96C2-DF5A01D25530}" srcId="{7CBD23F2-8FB4-481F-BDED-FA17D7A19966}" destId="{CBE6382B-7A7A-4F88-AF68-EE5377EE8308}" srcOrd="4" destOrd="0" parTransId="{EB7E6E38-48C0-49B4-BB0A-54A93FDE0741}" sibTransId="{B197868E-34BC-4FEC-850B-12919385BE20}"/>
    <dgm:cxn modelId="{28A33533-D952-47AF-AEC4-7C8A8EDFCE2D}" type="presOf" srcId="{04315F09-66EA-4EF4-AD04-77BBE80258AF}" destId="{00BC0325-B753-46F8-A3C7-C84969D69DB8}" srcOrd="0" destOrd="0" presId="urn:microsoft.com/office/officeart/2018/5/layout/IconCircleLabelList"/>
    <dgm:cxn modelId="{84AB3835-3ACC-4153-B4DB-2C338E3814BF}" srcId="{7CBD23F2-8FB4-481F-BDED-FA17D7A19966}" destId="{38BE6C85-FE3D-4C11-B036-30270BC643D4}" srcOrd="0" destOrd="0" parTransId="{C4D4505D-E561-4BEC-995B-04FF33AD7EF3}" sibTransId="{FA2874DD-AAFC-4707-8C5C-13A5D9BCEFA9}"/>
    <dgm:cxn modelId="{111EEC43-B914-4285-B8BE-1492641C0578}" type="presOf" srcId="{7CBD23F2-8FB4-481F-BDED-FA17D7A19966}" destId="{63406372-BEF7-47A8-9A0A-E1356812CCA0}" srcOrd="0" destOrd="0" presId="urn:microsoft.com/office/officeart/2018/5/layout/IconCircleLabelList"/>
    <dgm:cxn modelId="{F0F9806B-AAEF-49C8-A63D-94769FEAD5B0}" srcId="{7CBD23F2-8FB4-481F-BDED-FA17D7A19966}" destId="{04315F09-66EA-4EF4-AD04-77BBE80258AF}" srcOrd="1" destOrd="0" parTransId="{EBC89F35-EA23-474C-A62E-94695743C7D0}" sibTransId="{CB612145-A4BC-4E84-967C-34ABE81D9903}"/>
    <dgm:cxn modelId="{BDC83F52-C5C2-42E3-A71C-C727A62F9E4E}" type="presOf" srcId="{D199CEDD-5960-4BA4-9AF7-6965B1795EDB}" destId="{B70A7DDE-6461-4029-9F4C-D8A70EF11FAE}" srcOrd="0" destOrd="0" presId="urn:microsoft.com/office/officeart/2018/5/layout/IconCircleLabelList"/>
    <dgm:cxn modelId="{1570E07B-A14C-4960-ACE1-CDCDD66D861C}" type="presOf" srcId="{F968B6CD-4B03-465C-BBE2-380DA78A0D06}" destId="{192E65D0-DF6A-4E95-93E5-8A91178ABC82}" srcOrd="0" destOrd="0" presId="urn:microsoft.com/office/officeart/2018/5/layout/IconCircleLabelList"/>
    <dgm:cxn modelId="{3FF0CD90-1C49-4130-8BF0-577695ED2033}" srcId="{7CBD23F2-8FB4-481F-BDED-FA17D7A19966}" destId="{D199CEDD-5960-4BA4-9AF7-6965B1795EDB}" srcOrd="6" destOrd="0" parTransId="{C0BB1715-9349-4AD0-8357-10681AFA911D}" sibTransId="{EFC2A7B0-F335-464C-A44F-999A5FED9B1C}"/>
    <dgm:cxn modelId="{80746BAD-F53C-420A-B287-BBA2D908717D}" type="presOf" srcId="{CBE6382B-7A7A-4F88-AF68-EE5377EE8308}" destId="{C42BE1B1-4069-4BAC-934A-F3ABDA247B3E}" srcOrd="0" destOrd="0" presId="urn:microsoft.com/office/officeart/2018/5/layout/IconCircleLabelList"/>
    <dgm:cxn modelId="{2801C0B5-1A2D-49C0-935F-80F6BE2E8A3A}" type="presOf" srcId="{FB25B0F9-B79C-4315-8704-80FF99C0A307}" destId="{96986F77-8F98-491C-B5ED-26260D27C534}" srcOrd="0" destOrd="0" presId="urn:microsoft.com/office/officeart/2018/5/layout/IconCircleLabelList"/>
    <dgm:cxn modelId="{D887FEBD-F9DC-4594-9075-8F8142C44521}" srcId="{7CBD23F2-8FB4-481F-BDED-FA17D7A19966}" destId="{F968B6CD-4B03-465C-BBE2-380DA78A0D06}" srcOrd="2" destOrd="0" parTransId="{789F6A35-BB52-4E37-9437-8E2524CAC669}" sibTransId="{4830260A-BB21-4AA6-9C21-C744B91DC4C8}"/>
    <dgm:cxn modelId="{823FA3D1-1D4E-40D3-8485-4511D16D3337}" type="presOf" srcId="{38BE6C85-FE3D-4C11-B036-30270BC643D4}" destId="{867BD05D-C616-4337-AD4E-E38B44E52F91}" srcOrd="0" destOrd="0" presId="urn:microsoft.com/office/officeart/2018/5/layout/IconCircleLabelList"/>
    <dgm:cxn modelId="{0E77B0D6-CA18-43A3-B22A-BA604AE60C74}" srcId="{7CBD23F2-8FB4-481F-BDED-FA17D7A19966}" destId="{FB25B0F9-B79C-4315-8704-80FF99C0A307}" srcOrd="5" destOrd="0" parTransId="{6C5FC264-0E66-42C9-BB8F-5D80DD9791E9}" sibTransId="{6E43071C-DAA7-400E-A9B0-907F0DD3270C}"/>
    <dgm:cxn modelId="{6AA0FDD9-4578-4625-9BE0-CDB5698A06E6}" type="presOf" srcId="{1F2C7752-AA68-4DF0-9816-58A35B42DAA7}" destId="{CBB3FEDD-BA0B-4050-9C9A-E2DACA9746C7}" srcOrd="0" destOrd="0" presId="urn:microsoft.com/office/officeart/2018/5/layout/IconCircleLabelList"/>
    <dgm:cxn modelId="{40D6A26C-0E85-4CC2-8AEE-CA1AD58AF68F}" type="presParOf" srcId="{63406372-BEF7-47A8-9A0A-E1356812CCA0}" destId="{7F4C3E62-5FCE-48A8-8202-176A87622A0F}" srcOrd="0" destOrd="0" presId="urn:microsoft.com/office/officeart/2018/5/layout/IconCircleLabelList"/>
    <dgm:cxn modelId="{C9221A5B-B395-42A7-954D-B3C7BC510A55}" type="presParOf" srcId="{7F4C3E62-5FCE-48A8-8202-176A87622A0F}" destId="{A80643FD-A352-499C-BBFD-EC54ECC80D6D}" srcOrd="0" destOrd="0" presId="urn:microsoft.com/office/officeart/2018/5/layout/IconCircleLabelList"/>
    <dgm:cxn modelId="{71F85AEF-A077-413E-8912-225EC31FB5F0}" type="presParOf" srcId="{7F4C3E62-5FCE-48A8-8202-176A87622A0F}" destId="{F1CAAAF6-79E9-4705-9CB9-B5D754D16E5F}" srcOrd="1" destOrd="0" presId="urn:microsoft.com/office/officeart/2018/5/layout/IconCircleLabelList"/>
    <dgm:cxn modelId="{66CB297D-1599-49ED-B71C-A173C5A409E3}" type="presParOf" srcId="{7F4C3E62-5FCE-48A8-8202-176A87622A0F}" destId="{5F230D49-6C47-4EAB-8683-22CF785DA51B}" srcOrd="2" destOrd="0" presId="urn:microsoft.com/office/officeart/2018/5/layout/IconCircleLabelList"/>
    <dgm:cxn modelId="{B7703E19-2964-49E2-A4C6-A7B7D0AE4F1B}" type="presParOf" srcId="{7F4C3E62-5FCE-48A8-8202-176A87622A0F}" destId="{867BD05D-C616-4337-AD4E-E38B44E52F91}" srcOrd="3" destOrd="0" presId="urn:microsoft.com/office/officeart/2018/5/layout/IconCircleLabelList"/>
    <dgm:cxn modelId="{888154A2-6263-4444-AB13-B022E187AC53}" type="presParOf" srcId="{63406372-BEF7-47A8-9A0A-E1356812CCA0}" destId="{1AF43C89-C9DA-4211-976A-B11179ED837E}" srcOrd="1" destOrd="0" presId="urn:microsoft.com/office/officeart/2018/5/layout/IconCircleLabelList"/>
    <dgm:cxn modelId="{0496D12A-4A6D-4736-A7A4-6ED5891B17C1}" type="presParOf" srcId="{63406372-BEF7-47A8-9A0A-E1356812CCA0}" destId="{D2561C27-2082-4F34-B9C9-39D769C0E738}" srcOrd="2" destOrd="0" presId="urn:microsoft.com/office/officeart/2018/5/layout/IconCircleLabelList"/>
    <dgm:cxn modelId="{C6F70284-8F4D-4E83-95A5-58A0CC6892D5}" type="presParOf" srcId="{D2561C27-2082-4F34-B9C9-39D769C0E738}" destId="{3A77817B-2533-4EB9-8025-C7A89BE50741}" srcOrd="0" destOrd="0" presId="urn:microsoft.com/office/officeart/2018/5/layout/IconCircleLabelList"/>
    <dgm:cxn modelId="{89029F44-AB90-4540-A4BB-1977A719EF63}" type="presParOf" srcId="{D2561C27-2082-4F34-B9C9-39D769C0E738}" destId="{95C900FC-1081-4481-A97F-08297BDE0E31}" srcOrd="1" destOrd="0" presId="urn:microsoft.com/office/officeart/2018/5/layout/IconCircleLabelList"/>
    <dgm:cxn modelId="{B8ABBDCE-19BF-422E-88FF-E9C137D34B05}" type="presParOf" srcId="{D2561C27-2082-4F34-B9C9-39D769C0E738}" destId="{2A2A0CA9-4D63-436C-BCDE-37A9013A0E69}" srcOrd="2" destOrd="0" presId="urn:microsoft.com/office/officeart/2018/5/layout/IconCircleLabelList"/>
    <dgm:cxn modelId="{70188C9C-4ADF-404B-835F-1CB5C7E82DFC}" type="presParOf" srcId="{D2561C27-2082-4F34-B9C9-39D769C0E738}" destId="{00BC0325-B753-46F8-A3C7-C84969D69DB8}" srcOrd="3" destOrd="0" presId="urn:microsoft.com/office/officeart/2018/5/layout/IconCircleLabelList"/>
    <dgm:cxn modelId="{D24EE992-03DB-489C-80F5-9844947C1257}" type="presParOf" srcId="{63406372-BEF7-47A8-9A0A-E1356812CCA0}" destId="{40294DF2-BA9E-4322-B96B-E3D11303B0F8}" srcOrd="3" destOrd="0" presId="urn:microsoft.com/office/officeart/2018/5/layout/IconCircleLabelList"/>
    <dgm:cxn modelId="{8C3754FB-B54D-408B-9922-CF4EA8BF0ACD}" type="presParOf" srcId="{63406372-BEF7-47A8-9A0A-E1356812CCA0}" destId="{B1938559-DB3D-413E-8141-26BF50A95498}" srcOrd="4" destOrd="0" presId="urn:microsoft.com/office/officeart/2018/5/layout/IconCircleLabelList"/>
    <dgm:cxn modelId="{1A351453-4664-4507-B254-7A8766912108}" type="presParOf" srcId="{B1938559-DB3D-413E-8141-26BF50A95498}" destId="{3CC635DC-556D-4760-B6BA-489CE6B2955A}" srcOrd="0" destOrd="0" presId="urn:microsoft.com/office/officeart/2018/5/layout/IconCircleLabelList"/>
    <dgm:cxn modelId="{5C2A26A3-CDB9-481D-A5BA-7FA2E2319DF7}" type="presParOf" srcId="{B1938559-DB3D-413E-8141-26BF50A95498}" destId="{8C4BF38F-9A04-4914-8538-83F967B2CA99}" srcOrd="1" destOrd="0" presId="urn:microsoft.com/office/officeart/2018/5/layout/IconCircleLabelList"/>
    <dgm:cxn modelId="{E75701D6-5FDC-45E7-955E-3B8588B5B9A6}" type="presParOf" srcId="{B1938559-DB3D-413E-8141-26BF50A95498}" destId="{4F6A0531-F9AF-4847-A183-2D4801645179}" srcOrd="2" destOrd="0" presId="urn:microsoft.com/office/officeart/2018/5/layout/IconCircleLabelList"/>
    <dgm:cxn modelId="{748D39F2-32A3-4CB4-B000-E3865175F809}" type="presParOf" srcId="{B1938559-DB3D-413E-8141-26BF50A95498}" destId="{192E65D0-DF6A-4E95-93E5-8A91178ABC82}" srcOrd="3" destOrd="0" presId="urn:microsoft.com/office/officeart/2018/5/layout/IconCircleLabelList"/>
    <dgm:cxn modelId="{7A15CBF8-FA47-462C-A7A8-B708FEB0C41D}" type="presParOf" srcId="{63406372-BEF7-47A8-9A0A-E1356812CCA0}" destId="{37933BF8-9364-4356-A504-4CC624CE745F}" srcOrd="5" destOrd="0" presId="urn:microsoft.com/office/officeart/2018/5/layout/IconCircleLabelList"/>
    <dgm:cxn modelId="{A13D90EB-7A08-4E6C-98A4-898A2B9BEA03}" type="presParOf" srcId="{63406372-BEF7-47A8-9A0A-E1356812CCA0}" destId="{BFB23135-78B2-4C0C-8855-074E1CB679D3}" srcOrd="6" destOrd="0" presId="urn:microsoft.com/office/officeart/2018/5/layout/IconCircleLabelList"/>
    <dgm:cxn modelId="{C9636B72-C85F-4FD6-BE75-B8AE0B37DF4C}" type="presParOf" srcId="{BFB23135-78B2-4C0C-8855-074E1CB679D3}" destId="{82B4A93E-330D-4559-A32E-426181713D23}" srcOrd="0" destOrd="0" presId="urn:microsoft.com/office/officeart/2018/5/layout/IconCircleLabelList"/>
    <dgm:cxn modelId="{BB32E6BD-07D9-4BA4-B41C-80AF510375AF}" type="presParOf" srcId="{BFB23135-78B2-4C0C-8855-074E1CB679D3}" destId="{C6E56E31-80BE-4EC5-AE58-4185B7465B4B}" srcOrd="1" destOrd="0" presId="urn:microsoft.com/office/officeart/2018/5/layout/IconCircleLabelList"/>
    <dgm:cxn modelId="{0B56DE23-525D-4747-A30C-DCCC13705268}" type="presParOf" srcId="{BFB23135-78B2-4C0C-8855-074E1CB679D3}" destId="{39DF7AD9-F02D-47D8-A754-8C27FAA96F85}" srcOrd="2" destOrd="0" presId="urn:microsoft.com/office/officeart/2018/5/layout/IconCircleLabelList"/>
    <dgm:cxn modelId="{03834E5D-E65F-484B-A4AA-FA8A5F91FF83}" type="presParOf" srcId="{BFB23135-78B2-4C0C-8855-074E1CB679D3}" destId="{CBB3FEDD-BA0B-4050-9C9A-E2DACA9746C7}" srcOrd="3" destOrd="0" presId="urn:microsoft.com/office/officeart/2018/5/layout/IconCircleLabelList"/>
    <dgm:cxn modelId="{95DD2646-BFE8-4C89-AA2C-EA2A1667380D}" type="presParOf" srcId="{63406372-BEF7-47A8-9A0A-E1356812CCA0}" destId="{0EDE7AB7-062A-425C-84BB-3452EFBD69EC}" srcOrd="7" destOrd="0" presId="urn:microsoft.com/office/officeart/2018/5/layout/IconCircleLabelList"/>
    <dgm:cxn modelId="{CAE03417-64ED-47C7-8DE0-4C83233F190B}" type="presParOf" srcId="{63406372-BEF7-47A8-9A0A-E1356812CCA0}" destId="{30C89A87-C0D4-4C16-8CEC-94CA67A157C1}" srcOrd="8" destOrd="0" presId="urn:microsoft.com/office/officeart/2018/5/layout/IconCircleLabelList"/>
    <dgm:cxn modelId="{8A959385-9A34-4504-9CCA-171FE75300AB}" type="presParOf" srcId="{30C89A87-C0D4-4C16-8CEC-94CA67A157C1}" destId="{37AB164C-34D5-4411-A827-3567C812C24B}" srcOrd="0" destOrd="0" presId="urn:microsoft.com/office/officeart/2018/5/layout/IconCircleLabelList"/>
    <dgm:cxn modelId="{456EB360-8272-4D41-8D6E-9F1A2045871C}" type="presParOf" srcId="{30C89A87-C0D4-4C16-8CEC-94CA67A157C1}" destId="{7930F260-278E-4D54-A796-0084D83F522E}" srcOrd="1" destOrd="0" presId="urn:microsoft.com/office/officeart/2018/5/layout/IconCircleLabelList"/>
    <dgm:cxn modelId="{404CBDDB-AD12-4386-9471-27937F0CCF6C}" type="presParOf" srcId="{30C89A87-C0D4-4C16-8CEC-94CA67A157C1}" destId="{E785C9A9-5B0C-4814-AB44-C676D35D6022}" srcOrd="2" destOrd="0" presId="urn:microsoft.com/office/officeart/2018/5/layout/IconCircleLabelList"/>
    <dgm:cxn modelId="{9BD1AB73-2030-447F-8EF1-7E8407A566BD}" type="presParOf" srcId="{30C89A87-C0D4-4C16-8CEC-94CA67A157C1}" destId="{C42BE1B1-4069-4BAC-934A-F3ABDA247B3E}" srcOrd="3" destOrd="0" presId="urn:microsoft.com/office/officeart/2018/5/layout/IconCircleLabelList"/>
    <dgm:cxn modelId="{2CFB0314-8545-47DA-842F-97F6D5699E92}" type="presParOf" srcId="{63406372-BEF7-47A8-9A0A-E1356812CCA0}" destId="{841BBE07-2F4D-4414-8988-D0C999E5C1DB}" srcOrd="9" destOrd="0" presId="urn:microsoft.com/office/officeart/2018/5/layout/IconCircleLabelList"/>
    <dgm:cxn modelId="{DE212B95-6D6B-4943-B431-5E855EC2D0D3}" type="presParOf" srcId="{63406372-BEF7-47A8-9A0A-E1356812CCA0}" destId="{6F7B12D1-798D-40E0-8B1F-71D66FA9EA59}" srcOrd="10" destOrd="0" presId="urn:microsoft.com/office/officeart/2018/5/layout/IconCircleLabelList"/>
    <dgm:cxn modelId="{5FA5AD7A-D2BA-4E52-BDD2-4BA79A627D92}" type="presParOf" srcId="{6F7B12D1-798D-40E0-8B1F-71D66FA9EA59}" destId="{03679883-10C1-4181-9A20-6064DB7C6C44}" srcOrd="0" destOrd="0" presId="urn:microsoft.com/office/officeart/2018/5/layout/IconCircleLabelList"/>
    <dgm:cxn modelId="{6B4E0440-8DEE-4048-902E-B690381508F9}" type="presParOf" srcId="{6F7B12D1-798D-40E0-8B1F-71D66FA9EA59}" destId="{F9450FE5-62CD-49FA-AFD0-2CBC217DC9B6}" srcOrd="1" destOrd="0" presId="urn:microsoft.com/office/officeart/2018/5/layout/IconCircleLabelList"/>
    <dgm:cxn modelId="{7A572F67-7350-4FEB-BBC6-881F7598DE90}" type="presParOf" srcId="{6F7B12D1-798D-40E0-8B1F-71D66FA9EA59}" destId="{9D7EDD76-D58D-47CF-B732-B0A417EC83B5}" srcOrd="2" destOrd="0" presId="urn:microsoft.com/office/officeart/2018/5/layout/IconCircleLabelList"/>
    <dgm:cxn modelId="{1BA99D8F-9DF3-406E-A815-2A22CE59F029}" type="presParOf" srcId="{6F7B12D1-798D-40E0-8B1F-71D66FA9EA59}" destId="{96986F77-8F98-491C-B5ED-26260D27C534}" srcOrd="3" destOrd="0" presId="urn:microsoft.com/office/officeart/2018/5/layout/IconCircleLabelList"/>
    <dgm:cxn modelId="{EDE21804-68DC-4AB9-805A-93A410F63235}" type="presParOf" srcId="{63406372-BEF7-47A8-9A0A-E1356812CCA0}" destId="{B3D751C9-E6E7-4709-92BC-D8CF6F40478B}" srcOrd="11" destOrd="0" presId="urn:microsoft.com/office/officeart/2018/5/layout/IconCircleLabelList"/>
    <dgm:cxn modelId="{B3BDA298-4477-46EA-8423-00FF1D2E959A}" type="presParOf" srcId="{63406372-BEF7-47A8-9A0A-E1356812CCA0}" destId="{F4519AFD-0AE1-4E08-A661-7B770A03A95F}" srcOrd="12" destOrd="0" presId="urn:microsoft.com/office/officeart/2018/5/layout/IconCircleLabelList"/>
    <dgm:cxn modelId="{2B77A470-13A1-43FD-B98C-4078CFAA65B0}" type="presParOf" srcId="{F4519AFD-0AE1-4E08-A661-7B770A03A95F}" destId="{55030EBA-55C7-42E2-9169-954AA5FF5CAB}" srcOrd="0" destOrd="0" presId="urn:microsoft.com/office/officeart/2018/5/layout/IconCircleLabelList"/>
    <dgm:cxn modelId="{DAF27115-6D9E-487B-968C-44E4E72100D3}" type="presParOf" srcId="{F4519AFD-0AE1-4E08-A661-7B770A03A95F}" destId="{524869EE-6C42-4FAD-A6BF-621F5BB8E39E}" srcOrd="1" destOrd="0" presId="urn:microsoft.com/office/officeart/2018/5/layout/IconCircleLabelList"/>
    <dgm:cxn modelId="{C93E9ADF-56CE-4875-B56E-205E3E101E75}" type="presParOf" srcId="{F4519AFD-0AE1-4E08-A661-7B770A03A95F}" destId="{5CF089FD-CC1B-45FD-BB88-3F7CFB97F9FC}" srcOrd="2" destOrd="0" presId="urn:microsoft.com/office/officeart/2018/5/layout/IconCircleLabelList"/>
    <dgm:cxn modelId="{66032DBC-2619-4A2F-BE11-5B791771FEAA}" type="presParOf" srcId="{F4519AFD-0AE1-4E08-A661-7B770A03A95F}" destId="{B70A7DDE-6461-4029-9F4C-D8A70EF11FA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307150-BD23-4CE6-BFCA-9D6B3E9F6246}"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E9119BA9-BD00-47D7-B9B9-7AA5D6864AC6}">
      <dgm:prSet/>
      <dgm:spPr/>
      <dgm:t>
        <a:bodyPr/>
        <a:lstStyle/>
        <a:p>
          <a:pPr>
            <a:lnSpc>
              <a:spcPct val="100000"/>
            </a:lnSpc>
          </a:pPr>
          <a:r>
            <a:rPr lang="en-US"/>
            <a:t>Bryan Schenone, OES</a:t>
          </a:r>
        </a:p>
      </dgm:t>
    </dgm:pt>
    <dgm:pt modelId="{26BB2184-1621-4593-A6C3-7BC2F4DAAA47}" type="parTrans" cxnId="{D80C50EA-4AD0-44CD-A331-FC5158B3F9ED}">
      <dgm:prSet/>
      <dgm:spPr/>
      <dgm:t>
        <a:bodyPr/>
        <a:lstStyle/>
        <a:p>
          <a:endParaRPr lang="en-US"/>
        </a:p>
      </dgm:t>
    </dgm:pt>
    <dgm:pt modelId="{979F8134-2EAF-40FF-8E60-B11929BDC61C}" type="sibTrans" cxnId="{D80C50EA-4AD0-44CD-A331-FC5158B3F9ED}">
      <dgm:prSet/>
      <dgm:spPr/>
      <dgm:t>
        <a:bodyPr/>
        <a:lstStyle/>
        <a:p>
          <a:endParaRPr lang="en-US"/>
        </a:p>
      </dgm:t>
    </dgm:pt>
    <dgm:pt modelId="{CEC25AF4-D3BB-4A5D-A136-1F877B66A3BC}">
      <dgm:prSet/>
      <dgm:spPr/>
      <dgm:t>
        <a:bodyPr/>
        <a:lstStyle/>
        <a:p>
          <a:pPr>
            <a:lnSpc>
              <a:spcPct val="100000"/>
            </a:lnSpc>
          </a:pPr>
          <a:r>
            <a:rPr lang="en-US"/>
            <a:t>Fire Behavior Modeling</a:t>
          </a:r>
        </a:p>
      </dgm:t>
    </dgm:pt>
    <dgm:pt modelId="{2315197E-C554-4C79-AB6F-2D8B6468FED0}" type="parTrans" cxnId="{C3CCA903-C60B-4ACA-83CF-7EA202FB765E}">
      <dgm:prSet/>
      <dgm:spPr/>
      <dgm:t>
        <a:bodyPr/>
        <a:lstStyle/>
        <a:p>
          <a:endParaRPr lang="en-US"/>
        </a:p>
      </dgm:t>
    </dgm:pt>
    <dgm:pt modelId="{ADC59D0B-2735-4994-A3B2-150ED717DC06}" type="sibTrans" cxnId="{C3CCA903-C60B-4ACA-83CF-7EA202FB765E}">
      <dgm:prSet/>
      <dgm:spPr/>
      <dgm:t>
        <a:bodyPr/>
        <a:lstStyle/>
        <a:p>
          <a:endParaRPr lang="en-US"/>
        </a:p>
      </dgm:t>
    </dgm:pt>
    <dgm:pt modelId="{10F3CABF-3664-437D-8604-1492390DB04C}">
      <dgm:prSet/>
      <dgm:spPr/>
      <dgm:t>
        <a:bodyPr/>
        <a:lstStyle/>
        <a:p>
          <a:pPr>
            <a:lnSpc>
              <a:spcPct val="100000"/>
            </a:lnSpc>
          </a:pPr>
          <a:r>
            <a:rPr lang="en-US"/>
            <a:t>Andy Warken</a:t>
          </a:r>
        </a:p>
      </dgm:t>
    </dgm:pt>
    <dgm:pt modelId="{CF80D8A3-0DFC-4439-8010-E14F53D6D68A}" type="parTrans" cxnId="{CE99BE11-46AB-449D-8690-85A4BEC523F5}">
      <dgm:prSet/>
      <dgm:spPr/>
      <dgm:t>
        <a:bodyPr/>
        <a:lstStyle/>
        <a:p>
          <a:endParaRPr lang="en-US"/>
        </a:p>
      </dgm:t>
    </dgm:pt>
    <dgm:pt modelId="{9FF98FC4-DD88-439F-BFF7-B9E8413C8DCD}" type="sibTrans" cxnId="{CE99BE11-46AB-449D-8690-85A4BEC523F5}">
      <dgm:prSet/>
      <dgm:spPr/>
      <dgm:t>
        <a:bodyPr/>
        <a:lstStyle/>
        <a:p>
          <a:endParaRPr lang="en-US"/>
        </a:p>
      </dgm:t>
    </dgm:pt>
    <dgm:pt modelId="{D1435E4D-8C21-42CE-BC50-3A8A7944621F}">
      <dgm:prSet/>
      <dgm:spPr/>
      <dgm:t>
        <a:bodyPr/>
        <a:lstStyle/>
        <a:p>
          <a:pPr>
            <a:lnSpc>
              <a:spcPct val="100000"/>
            </a:lnSpc>
          </a:pPr>
          <a:r>
            <a:rPr lang="en-US"/>
            <a:t>Wildland Emergency Plan</a:t>
          </a:r>
        </a:p>
      </dgm:t>
    </dgm:pt>
    <dgm:pt modelId="{54D23E85-2139-4E72-B274-BADDCEA5067A}" type="parTrans" cxnId="{01959900-E9FB-49B4-A9E6-814DE4221A40}">
      <dgm:prSet/>
      <dgm:spPr/>
      <dgm:t>
        <a:bodyPr/>
        <a:lstStyle/>
        <a:p>
          <a:endParaRPr lang="en-US"/>
        </a:p>
      </dgm:t>
    </dgm:pt>
    <dgm:pt modelId="{D2593A2E-BB94-4597-90FD-558A407900DA}" type="sibTrans" cxnId="{01959900-E9FB-49B4-A9E6-814DE4221A40}">
      <dgm:prSet/>
      <dgm:spPr/>
      <dgm:t>
        <a:bodyPr/>
        <a:lstStyle/>
        <a:p>
          <a:endParaRPr lang="en-US"/>
        </a:p>
      </dgm:t>
    </dgm:pt>
    <dgm:pt modelId="{1155C73E-E6F7-43E9-8380-FFDF427003D3}" type="pres">
      <dgm:prSet presAssocID="{97307150-BD23-4CE6-BFCA-9D6B3E9F6246}" presName="root" presStyleCnt="0">
        <dgm:presLayoutVars>
          <dgm:dir/>
          <dgm:resizeHandles val="exact"/>
        </dgm:presLayoutVars>
      </dgm:prSet>
      <dgm:spPr/>
    </dgm:pt>
    <dgm:pt modelId="{2535095E-912E-46CF-A124-C55A12E4412E}" type="pres">
      <dgm:prSet presAssocID="{E9119BA9-BD00-47D7-B9B9-7AA5D6864AC6}" presName="compNode" presStyleCnt="0"/>
      <dgm:spPr/>
    </dgm:pt>
    <dgm:pt modelId="{72FA4B8F-73CD-43EB-8C0B-8AF8130E3262}" type="pres">
      <dgm:prSet presAssocID="{E9119BA9-BD00-47D7-B9B9-7AA5D6864AC6}" presName="bgRect" presStyleLbl="bgShp" presStyleIdx="0" presStyleCnt="2"/>
      <dgm:spPr/>
    </dgm:pt>
    <dgm:pt modelId="{1F43E037-2DD1-48AD-8FC5-BDEF0B13D3E2}" type="pres">
      <dgm:prSet presAssocID="{E9119BA9-BD00-47D7-B9B9-7AA5D6864AC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ire"/>
        </a:ext>
      </dgm:extLst>
    </dgm:pt>
    <dgm:pt modelId="{AFC34A5F-6869-4840-B059-F7622E2276CB}" type="pres">
      <dgm:prSet presAssocID="{E9119BA9-BD00-47D7-B9B9-7AA5D6864AC6}" presName="spaceRect" presStyleCnt="0"/>
      <dgm:spPr/>
    </dgm:pt>
    <dgm:pt modelId="{2C0A8B3E-8E56-439D-BF42-1B21D06C162C}" type="pres">
      <dgm:prSet presAssocID="{E9119BA9-BD00-47D7-B9B9-7AA5D6864AC6}" presName="parTx" presStyleLbl="revTx" presStyleIdx="0" presStyleCnt="4">
        <dgm:presLayoutVars>
          <dgm:chMax val="0"/>
          <dgm:chPref val="0"/>
        </dgm:presLayoutVars>
      </dgm:prSet>
      <dgm:spPr/>
    </dgm:pt>
    <dgm:pt modelId="{8BFB3662-5835-41D3-8D13-843C9FD63A24}" type="pres">
      <dgm:prSet presAssocID="{E9119BA9-BD00-47D7-B9B9-7AA5D6864AC6}" presName="desTx" presStyleLbl="revTx" presStyleIdx="1" presStyleCnt="4">
        <dgm:presLayoutVars/>
      </dgm:prSet>
      <dgm:spPr/>
    </dgm:pt>
    <dgm:pt modelId="{A79DC788-CF24-4157-8CE7-86988AC922AB}" type="pres">
      <dgm:prSet presAssocID="{979F8134-2EAF-40FF-8E60-B11929BDC61C}" presName="sibTrans" presStyleCnt="0"/>
      <dgm:spPr/>
    </dgm:pt>
    <dgm:pt modelId="{320A6210-0763-4D89-B30D-929C30A333E4}" type="pres">
      <dgm:prSet presAssocID="{10F3CABF-3664-437D-8604-1492390DB04C}" presName="compNode" presStyleCnt="0"/>
      <dgm:spPr/>
    </dgm:pt>
    <dgm:pt modelId="{507DF375-CA73-47DD-ADAB-33CB81AC4016}" type="pres">
      <dgm:prSet presAssocID="{10F3CABF-3664-437D-8604-1492390DB04C}" presName="bgRect" presStyleLbl="bgShp" presStyleIdx="1" presStyleCnt="2"/>
      <dgm:spPr/>
    </dgm:pt>
    <dgm:pt modelId="{45EC4BD8-B80B-43E0-A1D8-5A7016BA6B8C}" type="pres">
      <dgm:prSet presAssocID="{10F3CABF-3664-437D-8604-1492390DB04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refighter female with solid fill"/>
        </a:ext>
      </dgm:extLst>
    </dgm:pt>
    <dgm:pt modelId="{52DA4465-58B9-4135-BC74-6C90789E4185}" type="pres">
      <dgm:prSet presAssocID="{10F3CABF-3664-437D-8604-1492390DB04C}" presName="spaceRect" presStyleCnt="0"/>
      <dgm:spPr/>
    </dgm:pt>
    <dgm:pt modelId="{6DFE9371-441A-4333-875D-EFEB3CDE6E43}" type="pres">
      <dgm:prSet presAssocID="{10F3CABF-3664-437D-8604-1492390DB04C}" presName="parTx" presStyleLbl="revTx" presStyleIdx="2" presStyleCnt="4">
        <dgm:presLayoutVars>
          <dgm:chMax val="0"/>
          <dgm:chPref val="0"/>
        </dgm:presLayoutVars>
      </dgm:prSet>
      <dgm:spPr/>
    </dgm:pt>
    <dgm:pt modelId="{CC269B09-0F59-4495-B301-0C7A96A9EC80}" type="pres">
      <dgm:prSet presAssocID="{10F3CABF-3664-437D-8604-1492390DB04C}" presName="desTx" presStyleLbl="revTx" presStyleIdx="3" presStyleCnt="4">
        <dgm:presLayoutVars/>
      </dgm:prSet>
      <dgm:spPr/>
    </dgm:pt>
  </dgm:ptLst>
  <dgm:cxnLst>
    <dgm:cxn modelId="{01959900-E9FB-49B4-A9E6-814DE4221A40}" srcId="{10F3CABF-3664-437D-8604-1492390DB04C}" destId="{D1435E4D-8C21-42CE-BC50-3A8A7944621F}" srcOrd="0" destOrd="0" parTransId="{54D23E85-2139-4E72-B274-BADDCEA5067A}" sibTransId="{D2593A2E-BB94-4597-90FD-558A407900DA}"/>
    <dgm:cxn modelId="{C3CCA903-C60B-4ACA-83CF-7EA202FB765E}" srcId="{E9119BA9-BD00-47D7-B9B9-7AA5D6864AC6}" destId="{CEC25AF4-D3BB-4A5D-A136-1F877B66A3BC}" srcOrd="0" destOrd="0" parTransId="{2315197E-C554-4C79-AB6F-2D8B6468FED0}" sibTransId="{ADC59D0B-2735-4994-A3B2-150ED717DC06}"/>
    <dgm:cxn modelId="{CE99BE11-46AB-449D-8690-85A4BEC523F5}" srcId="{97307150-BD23-4CE6-BFCA-9D6B3E9F6246}" destId="{10F3CABF-3664-437D-8604-1492390DB04C}" srcOrd="1" destOrd="0" parTransId="{CF80D8A3-0DFC-4439-8010-E14F53D6D68A}" sibTransId="{9FF98FC4-DD88-439F-BFF7-B9E8413C8DCD}"/>
    <dgm:cxn modelId="{F09E815E-4715-455B-AF0B-A5787B2CB07F}" type="presOf" srcId="{CEC25AF4-D3BB-4A5D-A136-1F877B66A3BC}" destId="{8BFB3662-5835-41D3-8D13-843C9FD63A24}" srcOrd="0" destOrd="0" presId="urn:microsoft.com/office/officeart/2018/2/layout/IconVerticalSolidList"/>
    <dgm:cxn modelId="{E14D3574-E900-40CB-A4ED-FCD1F627223B}" type="presOf" srcId="{97307150-BD23-4CE6-BFCA-9D6B3E9F6246}" destId="{1155C73E-E6F7-43E9-8380-FFDF427003D3}" srcOrd="0" destOrd="0" presId="urn:microsoft.com/office/officeart/2018/2/layout/IconVerticalSolidList"/>
    <dgm:cxn modelId="{11026DA6-4C0E-4C97-B1A2-DC5471E41E91}" type="presOf" srcId="{10F3CABF-3664-437D-8604-1492390DB04C}" destId="{6DFE9371-441A-4333-875D-EFEB3CDE6E43}" srcOrd="0" destOrd="0" presId="urn:microsoft.com/office/officeart/2018/2/layout/IconVerticalSolidList"/>
    <dgm:cxn modelId="{98315BE8-94A3-43E8-94C0-498C4A6FDF30}" type="presOf" srcId="{E9119BA9-BD00-47D7-B9B9-7AA5D6864AC6}" destId="{2C0A8B3E-8E56-439D-BF42-1B21D06C162C}" srcOrd="0" destOrd="0" presId="urn:microsoft.com/office/officeart/2018/2/layout/IconVerticalSolidList"/>
    <dgm:cxn modelId="{D80C50EA-4AD0-44CD-A331-FC5158B3F9ED}" srcId="{97307150-BD23-4CE6-BFCA-9D6B3E9F6246}" destId="{E9119BA9-BD00-47D7-B9B9-7AA5D6864AC6}" srcOrd="0" destOrd="0" parTransId="{26BB2184-1621-4593-A6C3-7BC2F4DAAA47}" sibTransId="{979F8134-2EAF-40FF-8E60-B11929BDC61C}"/>
    <dgm:cxn modelId="{790AECFE-7A72-4DB3-AA7D-A8ADACA0E87B}" type="presOf" srcId="{D1435E4D-8C21-42CE-BC50-3A8A7944621F}" destId="{CC269B09-0F59-4495-B301-0C7A96A9EC80}" srcOrd="0" destOrd="0" presId="urn:microsoft.com/office/officeart/2018/2/layout/IconVerticalSolidList"/>
    <dgm:cxn modelId="{1437259D-79F6-4967-8B18-B62E5E61DE83}" type="presParOf" srcId="{1155C73E-E6F7-43E9-8380-FFDF427003D3}" destId="{2535095E-912E-46CF-A124-C55A12E4412E}" srcOrd="0" destOrd="0" presId="urn:microsoft.com/office/officeart/2018/2/layout/IconVerticalSolidList"/>
    <dgm:cxn modelId="{74AAD9CA-213F-4E96-ABDC-5837B658B490}" type="presParOf" srcId="{2535095E-912E-46CF-A124-C55A12E4412E}" destId="{72FA4B8F-73CD-43EB-8C0B-8AF8130E3262}" srcOrd="0" destOrd="0" presId="urn:microsoft.com/office/officeart/2018/2/layout/IconVerticalSolidList"/>
    <dgm:cxn modelId="{810CBD22-2421-4CE7-8C71-8A4FA517C51A}" type="presParOf" srcId="{2535095E-912E-46CF-A124-C55A12E4412E}" destId="{1F43E037-2DD1-48AD-8FC5-BDEF0B13D3E2}" srcOrd="1" destOrd="0" presId="urn:microsoft.com/office/officeart/2018/2/layout/IconVerticalSolidList"/>
    <dgm:cxn modelId="{19700796-8BB4-48A9-A9B1-021A4F1304EC}" type="presParOf" srcId="{2535095E-912E-46CF-A124-C55A12E4412E}" destId="{AFC34A5F-6869-4840-B059-F7622E2276CB}" srcOrd="2" destOrd="0" presId="urn:microsoft.com/office/officeart/2018/2/layout/IconVerticalSolidList"/>
    <dgm:cxn modelId="{89B81C7E-701D-4D52-8810-94E7A2E3788D}" type="presParOf" srcId="{2535095E-912E-46CF-A124-C55A12E4412E}" destId="{2C0A8B3E-8E56-439D-BF42-1B21D06C162C}" srcOrd="3" destOrd="0" presId="urn:microsoft.com/office/officeart/2018/2/layout/IconVerticalSolidList"/>
    <dgm:cxn modelId="{F677BADD-3AC6-4859-A8D5-BDE2EA8D5005}" type="presParOf" srcId="{2535095E-912E-46CF-A124-C55A12E4412E}" destId="{8BFB3662-5835-41D3-8D13-843C9FD63A24}" srcOrd="4" destOrd="0" presId="urn:microsoft.com/office/officeart/2018/2/layout/IconVerticalSolidList"/>
    <dgm:cxn modelId="{BBA6A89F-562F-4C4F-8A1B-A45910B9A551}" type="presParOf" srcId="{1155C73E-E6F7-43E9-8380-FFDF427003D3}" destId="{A79DC788-CF24-4157-8CE7-86988AC922AB}" srcOrd="1" destOrd="0" presId="urn:microsoft.com/office/officeart/2018/2/layout/IconVerticalSolidList"/>
    <dgm:cxn modelId="{4F353A7E-4A94-4AA7-90AB-EB30253CC1A2}" type="presParOf" srcId="{1155C73E-E6F7-43E9-8380-FFDF427003D3}" destId="{320A6210-0763-4D89-B30D-929C30A333E4}" srcOrd="2" destOrd="0" presId="urn:microsoft.com/office/officeart/2018/2/layout/IconVerticalSolidList"/>
    <dgm:cxn modelId="{CB388BBF-075E-4627-8B14-F5A5DA250134}" type="presParOf" srcId="{320A6210-0763-4D89-B30D-929C30A333E4}" destId="{507DF375-CA73-47DD-ADAB-33CB81AC4016}" srcOrd="0" destOrd="0" presId="urn:microsoft.com/office/officeart/2018/2/layout/IconVerticalSolidList"/>
    <dgm:cxn modelId="{F60622AE-45D9-4938-80DD-FB0F5AEA95CE}" type="presParOf" srcId="{320A6210-0763-4D89-B30D-929C30A333E4}" destId="{45EC4BD8-B80B-43E0-A1D8-5A7016BA6B8C}" srcOrd="1" destOrd="0" presId="urn:microsoft.com/office/officeart/2018/2/layout/IconVerticalSolidList"/>
    <dgm:cxn modelId="{2C1FFFB1-2D24-4AF2-BF79-0290A4C59114}" type="presParOf" srcId="{320A6210-0763-4D89-B30D-929C30A333E4}" destId="{52DA4465-58B9-4135-BC74-6C90789E4185}" srcOrd="2" destOrd="0" presId="urn:microsoft.com/office/officeart/2018/2/layout/IconVerticalSolidList"/>
    <dgm:cxn modelId="{783056E6-C918-42CB-8995-36ACFEB3E5F0}" type="presParOf" srcId="{320A6210-0763-4D89-B30D-929C30A333E4}" destId="{6DFE9371-441A-4333-875D-EFEB3CDE6E43}" srcOrd="3" destOrd="0" presId="urn:microsoft.com/office/officeart/2018/2/layout/IconVerticalSolidList"/>
    <dgm:cxn modelId="{9447FB5F-6B30-4287-B184-1E00C3C4AE32}" type="presParOf" srcId="{320A6210-0763-4D89-B30D-929C30A333E4}" destId="{CC269B09-0F59-4495-B301-0C7A96A9EC8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2E0A84-D5B3-4719-A485-020AD3B2675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A9B8C5D-6663-4691-AFDC-13DA27D8CBF6}">
      <dgm:prSet/>
      <dgm:spPr/>
      <dgm:t>
        <a:bodyPr/>
        <a:lstStyle/>
        <a:p>
          <a:r>
            <a:rPr lang="en-US" dirty="0"/>
            <a:t>Community Benefits</a:t>
          </a:r>
        </a:p>
      </dgm:t>
    </dgm:pt>
    <dgm:pt modelId="{17242C81-9A8A-46C4-967A-F60216A686D6}" type="parTrans" cxnId="{046DCAF7-F309-443D-8D98-C249E931184F}">
      <dgm:prSet/>
      <dgm:spPr/>
      <dgm:t>
        <a:bodyPr/>
        <a:lstStyle/>
        <a:p>
          <a:endParaRPr lang="en-US"/>
        </a:p>
      </dgm:t>
    </dgm:pt>
    <dgm:pt modelId="{71785E6E-F5AA-4A1D-BC3A-4400809A153C}" type="sibTrans" cxnId="{046DCAF7-F309-443D-8D98-C249E931184F}">
      <dgm:prSet/>
      <dgm:spPr/>
      <dgm:t>
        <a:bodyPr/>
        <a:lstStyle/>
        <a:p>
          <a:endParaRPr lang="en-US"/>
        </a:p>
      </dgm:t>
    </dgm:pt>
    <dgm:pt modelId="{E699CBD2-C7D6-46E5-BE89-0C58C01613E9}">
      <dgm:prSet/>
      <dgm:spPr/>
      <dgm:t>
        <a:bodyPr/>
        <a:lstStyle/>
        <a:p>
          <a:r>
            <a:rPr lang="en-US" dirty="0"/>
            <a:t>Local Employment Opportunities</a:t>
          </a:r>
        </a:p>
      </dgm:t>
    </dgm:pt>
    <dgm:pt modelId="{174AFA8C-A1E8-48FD-8F00-BABF52F8B263}" type="parTrans" cxnId="{6E4B6345-F374-480F-A15B-405D905E7985}">
      <dgm:prSet/>
      <dgm:spPr/>
      <dgm:t>
        <a:bodyPr/>
        <a:lstStyle/>
        <a:p>
          <a:endParaRPr lang="en-US"/>
        </a:p>
      </dgm:t>
    </dgm:pt>
    <dgm:pt modelId="{A128B5DE-3BE3-4353-AF74-71F114EC12EC}" type="sibTrans" cxnId="{6E4B6345-F374-480F-A15B-405D905E7985}">
      <dgm:prSet/>
      <dgm:spPr/>
      <dgm:t>
        <a:bodyPr/>
        <a:lstStyle/>
        <a:p>
          <a:endParaRPr lang="en-US"/>
        </a:p>
      </dgm:t>
    </dgm:pt>
    <dgm:pt modelId="{F2003F61-71BE-4284-AF62-85A3C6DA52C7}">
      <dgm:prSet/>
      <dgm:spPr/>
      <dgm:t>
        <a:bodyPr/>
        <a:lstStyle/>
        <a:p>
          <a:r>
            <a:rPr lang="en-US" dirty="0"/>
            <a:t>Place for Youth</a:t>
          </a:r>
        </a:p>
      </dgm:t>
    </dgm:pt>
    <dgm:pt modelId="{57C4872C-9A21-49E4-B958-36703E141E52}" type="parTrans" cxnId="{960E510D-CEF2-4602-9B90-57CEC3179FBA}">
      <dgm:prSet/>
      <dgm:spPr/>
      <dgm:t>
        <a:bodyPr/>
        <a:lstStyle/>
        <a:p>
          <a:endParaRPr lang="en-US"/>
        </a:p>
      </dgm:t>
    </dgm:pt>
    <dgm:pt modelId="{2DFA4A9C-1D56-4272-A1E0-26D0991CB194}" type="sibTrans" cxnId="{960E510D-CEF2-4602-9B90-57CEC3179FBA}">
      <dgm:prSet/>
      <dgm:spPr/>
      <dgm:t>
        <a:bodyPr/>
        <a:lstStyle/>
        <a:p>
          <a:endParaRPr lang="en-US"/>
        </a:p>
      </dgm:t>
    </dgm:pt>
    <dgm:pt modelId="{3D995CFD-38BA-436C-9467-914A9BD41A29}">
      <dgm:prSet/>
      <dgm:spPr/>
      <dgm:t>
        <a:bodyPr/>
        <a:lstStyle/>
        <a:p>
          <a:r>
            <a:rPr lang="en-US" dirty="0"/>
            <a:t>Family-Oriented</a:t>
          </a:r>
        </a:p>
      </dgm:t>
    </dgm:pt>
    <dgm:pt modelId="{F9119A6D-F573-4FC4-876A-BBF7732469D3}" type="parTrans" cxnId="{F649EF8D-CB6C-4760-9076-A5A55F388158}">
      <dgm:prSet/>
      <dgm:spPr/>
      <dgm:t>
        <a:bodyPr/>
        <a:lstStyle/>
        <a:p>
          <a:endParaRPr lang="en-US"/>
        </a:p>
      </dgm:t>
    </dgm:pt>
    <dgm:pt modelId="{BB9175B7-41BE-41B4-85A1-75228D23C5DD}" type="sibTrans" cxnId="{F649EF8D-CB6C-4760-9076-A5A55F388158}">
      <dgm:prSet/>
      <dgm:spPr/>
      <dgm:t>
        <a:bodyPr/>
        <a:lstStyle/>
        <a:p>
          <a:endParaRPr lang="en-US"/>
        </a:p>
      </dgm:t>
    </dgm:pt>
    <dgm:pt modelId="{DF2A222D-E10C-43A4-905E-DC16F4F71020}">
      <dgm:prSet/>
      <dgm:spPr/>
      <dgm:t>
        <a:bodyPr/>
        <a:lstStyle/>
        <a:p>
          <a:r>
            <a:rPr lang="en-US" dirty="0"/>
            <a:t>Volunteer Opportunities</a:t>
          </a:r>
        </a:p>
      </dgm:t>
    </dgm:pt>
    <dgm:pt modelId="{148D3708-5660-44E5-993D-5093A5C0CAFC}" type="parTrans" cxnId="{8CF3E04E-25B3-4AB0-8987-CB6D8E34A063}">
      <dgm:prSet/>
      <dgm:spPr/>
      <dgm:t>
        <a:bodyPr/>
        <a:lstStyle/>
        <a:p>
          <a:endParaRPr lang="en-US"/>
        </a:p>
      </dgm:t>
    </dgm:pt>
    <dgm:pt modelId="{628E2359-C6BA-4B33-B69A-2D173E025C31}" type="sibTrans" cxnId="{8CF3E04E-25B3-4AB0-8987-CB6D8E34A063}">
      <dgm:prSet/>
      <dgm:spPr/>
      <dgm:t>
        <a:bodyPr/>
        <a:lstStyle/>
        <a:p>
          <a:endParaRPr lang="en-US"/>
        </a:p>
      </dgm:t>
    </dgm:pt>
    <dgm:pt modelId="{25B9FFF7-0746-4D98-8FF0-EAE9F0370AB3}">
      <dgm:prSet/>
      <dgm:spPr/>
      <dgm:t>
        <a:bodyPr/>
        <a:lstStyle/>
        <a:p>
          <a:r>
            <a:rPr lang="en-US" dirty="0"/>
            <a:t>Place to Serve the Community</a:t>
          </a:r>
        </a:p>
      </dgm:t>
    </dgm:pt>
    <dgm:pt modelId="{C94EFB45-33CB-4D8A-A080-697C281A93E8}" type="parTrans" cxnId="{3A2ABACA-5214-45F0-BC61-B208C703C5B2}">
      <dgm:prSet/>
      <dgm:spPr/>
      <dgm:t>
        <a:bodyPr/>
        <a:lstStyle/>
        <a:p>
          <a:endParaRPr lang="en-US"/>
        </a:p>
      </dgm:t>
    </dgm:pt>
    <dgm:pt modelId="{EF62D002-BA51-4071-A85E-A9278D8AAC07}" type="sibTrans" cxnId="{3A2ABACA-5214-45F0-BC61-B208C703C5B2}">
      <dgm:prSet/>
      <dgm:spPr/>
      <dgm:t>
        <a:bodyPr/>
        <a:lstStyle/>
        <a:p>
          <a:endParaRPr lang="en-US"/>
        </a:p>
      </dgm:t>
    </dgm:pt>
    <dgm:pt modelId="{4541C0A1-8B3D-4F0A-9193-A9D013B00B5F}">
      <dgm:prSet/>
      <dgm:spPr/>
      <dgm:t>
        <a:bodyPr/>
        <a:lstStyle/>
        <a:p>
          <a:r>
            <a:rPr lang="en-US" dirty="0"/>
            <a:t>Ministry Opportunities</a:t>
          </a:r>
        </a:p>
      </dgm:t>
    </dgm:pt>
    <dgm:pt modelId="{95DFE157-C9C4-4642-A80C-B0BC5689F9E5}" type="parTrans" cxnId="{395B4504-F90F-4320-9D8C-B49F4DB2106E}">
      <dgm:prSet/>
      <dgm:spPr/>
      <dgm:t>
        <a:bodyPr/>
        <a:lstStyle/>
        <a:p>
          <a:endParaRPr lang="en-US"/>
        </a:p>
      </dgm:t>
    </dgm:pt>
    <dgm:pt modelId="{6787F2B7-0879-42C3-BE05-E8500E199D88}" type="sibTrans" cxnId="{395B4504-F90F-4320-9D8C-B49F4DB2106E}">
      <dgm:prSet/>
      <dgm:spPr/>
      <dgm:t>
        <a:bodyPr/>
        <a:lstStyle/>
        <a:p>
          <a:endParaRPr lang="en-US"/>
        </a:p>
      </dgm:t>
    </dgm:pt>
    <dgm:pt modelId="{18E15054-5E41-40A0-9EB2-98BC6AEDA1EA}" type="pres">
      <dgm:prSet presAssocID="{FF2E0A84-D5B3-4719-A485-020AD3B2675D}" presName="vert0" presStyleCnt="0">
        <dgm:presLayoutVars>
          <dgm:dir/>
          <dgm:animOne val="branch"/>
          <dgm:animLvl val="lvl"/>
        </dgm:presLayoutVars>
      </dgm:prSet>
      <dgm:spPr/>
    </dgm:pt>
    <dgm:pt modelId="{E43852E0-DB16-4049-B063-56F9AFAFCC30}" type="pres">
      <dgm:prSet presAssocID="{0A9B8C5D-6663-4691-AFDC-13DA27D8CBF6}" presName="thickLine" presStyleLbl="alignNode1" presStyleIdx="0" presStyleCnt="7"/>
      <dgm:spPr/>
    </dgm:pt>
    <dgm:pt modelId="{F5FC79DF-DAE1-4B28-9649-71719BD007D1}" type="pres">
      <dgm:prSet presAssocID="{0A9B8C5D-6663-4691-AFDC-13DA27D8CBF6}" presName="horz1" presStyleCnt="0"/>
      <dgm:spPr/>
    </dgm:pt>
    <dgm:pt modelId="{BBE36372-97AC-4F9B-B855-2582855089D5}" type="pres">
      <dgm:prSet presAssocID="{0A9B8C5D-6663-4691-AFDC-13DA27D8CBF6}" presName="tx1" presStyleLbl="revTx" presStyleIdx="0" presStyleCnt="7"/>
      <dgm:spPr/>
    </dgm:pt>
    <dgm:pt modelId="{3D72E4E8-154E-49D0-BF7E-25B1B33CBC33}" type="pres">
      <dgm:prSet presAssocID="{0A9B8C5D-6663-4691-AFDC-13DA27D8CBF6}" presName="vert1" presStyleCnt="0"/>
      <dgm:spPr/>
    </dgm:pt>
    <dgm:pt modelId="{E93A12A4-3388-4D97-8760-1E847F7BAA81}" type="pres">
      <dgm:prSet presAssocID="{E699CBD2-C7D6-46E5-BE89-0C58C01613E9}" presName="thickLine" presStyleLbl="alignNode1" presStyleIdx="1" presStyleCnt="7"/>
      <dgm:spPr/>
    </dgm:pt>
    <dgm:pt modelId="{0215406C-D00A-4DF6-A154-2705F9406C0E}" type="pres">
      <dgm:prSet presAssocID="{E699CBD2-C7D6-46E5-BE89-0C58C01613E9}" presName="horz1" presStyleCnt="0"/>
      <dgm:spPr/>
    </dgm:pt>
    <dgm:pt modelId="{21F8C4F6-54C6-4548-8C2C-FD6A061383C5}" type="pres">
      <dgm:prSet presAssocID="{E699CBD2-C7D6-46E5-BE89-0C58C01613E9}" presName="tx1" presStyleLbl="revTx" presStyleIdx="1" presStyleCnt="7"/>
      <dgm:spPr/>
    </dgm:pt>
    <dgm:pt modelId="{70724859-DFD8-4054-81B2-C6E0F7FAEF4F}" type="pres">
      <dgm:prSet presAssocID="{E699CBD2-C7D6-46E5-BE89-0C58C01613E9}" presName="vert1" presStyleCnt="0"/>
      <dgm:spPr/>
    </dgm:pt>
    <dgm:pt modelId="{F66EA503-94FB-427E-BE45-C59041C8D203}" type="pres">
      <dgm:prSet presAssocID="{F2003F61-71BE-4284-AF62-85A3C6DA52C7}" presName="thickLine" presStyleLbl="alignNode1" presStyleIdx="2" presStyleCnt="7"/>
      <dgm:spPr/>
    </dgm:pt>
    <dgm:pt modelId="{78F55E76-599A-4D5A-9F91-462370FBAF6F}" type="pres">
      <dgm:prSet presAssocID="{F2003F61-71BE-4284-AF62-85A3C6DA52C7}" presName="horz1" presStyleCnt="0"/>
      <dgm:spPr/>
    </dgm:pt>
    <dgm:pt modelId="{6DDCEA89-295F-4CD7-84E3-BD300F377D1A}" type="pres">
      <dgm:prSet presAssocID="{F2003F61-71BE-4284-AF62-85A3C6DA52C7}" presName="tx1" presStyleLbl="revTx" presStyleIdx="2" presStyleCnt="7"/>
      <dgm:spPr/>
    </dgm:pt>
    <dgm:pt modelId="{9F2F96BC-A85C-4BC7-9C90-CDEA2800C2F4}" type="pres">
      <dgm:prSet presAssocID="{F2003F61-71BE-4284-AF62-85A3C6DA52C7}" presName="vert1" presStyleCnt="0"/>
      <dgm:spPr/>
    </dgm:pt>
    <dgm:pt modelId="{5590995F-AA40-438D-B479-0C9E02E6266F}" type="pres">
      <dgm:prSet presAssocID="{3D995CFD-38BA-436C-9467-914A9BD41A29}" presName="thickLine" presStyleLbl="alignNode1" presStyleIdx="3" presStyleCnt="7"/>
      <dgm:spPr/>
    </dgm:pt>
    <dgm:pt modelId="{B3BA7720-BF44-485A-A28F-B83779A15C3C}" type="pres">
      <dgm:prSet presAssocID="{3D995CFD-38BA-436C-9467-914A9BD41A29}" presName="horz1" presStyleCnt="0"/>
      <dgm:spPr/>
    </dgm:pt>
    <dgm:pt modelId="{F7F2BC3A-33CA-40A9-9C30-6BEEC3FA8C28}" type="pres">
      <dgm:prSet presAssocID="{3D995CFD-38BA-436C-9467-914A9BD41A29}" presName="tx1" presStyleLbl="revTx" presStyleIdx="3" presStyleCnt="7"/>
      <dgm:spPr/>
    </dgm:pt>
    <dgm:pt modelId="{65506A76-5B80-435C-BD87-E31E2F26C0AC}" type="pres">
      <dgm:prSet presAssocID="{3D995CFD-38BA-436C-9467-914A9BD41A29}" presName="vert1" presStyleCnt="0"/>
      <dgm:spPr/>
    </dgm:pt>
    <dgm:pt modelId="{169971BB-6B4D-4828-BC8C-0C5A4F1A982E}" type="pres">
      <dgm:prSet presAssocID="{DF2A222D-E10C-43A4-905E-DC16F4F71020}" presName="thickLine" presStyleLbl="alignNode1" presStyleIdx="4" presStyleCnt="7"/>
      <dgm:spPr/>
    </dgm:pt>
    <dgm:pt modelId="{DC3ACBEB-461B-4150-8849-D1522AE686E2}" type="pres">
      <dgm:prSet presAssocID="{DF2A222D-E10C-43A4-905E-DC16F4F71020}" presName="horz1" presStyleCnt="0"/>
      <dgm:spPr/>
    </dgm:pt>
    <dgm:pt modelId="{19136412-8EF3-49AE-A0FE-BDFFDF96E6F2}" type="pres">
      <dgm:prSet presAssocID="{DF2A222D-E10C-43A4-905E-DC16F4F71020}" presName="tx1" presStyleLbl="revTx" presStyleIdx="4" presStyleCnt="7"/>
      <dgm:spPr/>
    </dgm:pt>
    <dgm:pt modelId="{490B6764-CAEE-459F-BAA4-95B1426B6A55}" type="pres">
      <dgm:prSet presAssocID="{DF2A222D-E10C-43A4-905E-DC16F4F71020}" presName="vert1" presStyleCnt="0"/>
      <dgm:spPr/>
    </dgm:pt>
    <dgm:pt modelId="{F19412CF-4776-4D9D-A9DB-2616DE4BE7D6}" type="pres">
      <dgm:prSet presAssocID="{25B9FFF7-0746-4D98-8FF0-EAE9F0370AB3}" presName="thickLine" presStyleLbl="alignNode1" presStyleIdx="5" presStyleCnt="7"/>
      <dgm:spPr/>
    </dgm:pt>
    <dgm:pt modelId="{7AD98788-1336-4D41-B051-79E7210A7B2B}" type="pres">
      <dgm:prSet presAssocID="{25B9FFF7-0746-4D98-8FF0-EAE9F0370AB3}" presName="horz1" presStyleCnt="0"/>
      <dgm:spPr/>
    </dgm:pt>
    <dgm:pt modelId="{A85F99D5-1342-4427-8E2E-55DD071DB52C}" type="pres">
      <dgm:prSet presAssocID="{25B9FFF7-0746-4D98-8FF0-EAE9F0370AB3}" presName="tx1" presStyleLbl="revTx" presStyleIdx="5" presStyleCnt="7"/>
      <dgm:spPr/>
    </dgm:pt>
    <dgm:pt modelId="{B5E63ED4-24C9-4C1C-85AE-47B6FBF13C19}" type="pres">
      <dgm:prSet presAssocID="{25B9FFF7-0746-4D98-8FF0-EAE9F0370AB3}" presName="vert1" presStyleCnt="0"/>
      <dgm:spPr/>
    </dgm:pt>
    <dgm:pt modelId="{DBE82082-EC1D-4604-9462-F2DF5CDB3F4A}" type="pres">
      <dgm:prSet presAssocID="{4541C0A1-8B3D-4F0A-9193-A9D013B00B5F}" presName="thickLine" presStyleLbl="alignNode1" presStyleIdx="6" presStyleCnt="7"/>
      <dgm:spPr/>
    </dgm:pt>
    <dgm:pt modelId="{53CE4390-34DE-45BA-9BAB-41056E3566C3}" type="pres">
      <dgm:prSet presAssocID="{4541C0A1-8B3D-4F0A-9193-A9D013B00B5F}" presName="horz1" presStyleCnt="0"/>
      <dgm:spPr/>
    </dgm:pt>
    <dgm:pt modelId="{40F265C0-4966-4641-8E4F-0AEBD1A5A8C3}" type="pres">
      <dgm:prSet presAssocID="{4541C0A1-8B3D-4F0A-9193-A9D013B00B5F}" presName="tx1" presStyleLbl="revTx" presStyleIdx="6" presStyleCnt="7"/>
      <dgm:spPr/>
    </dgm:pt>
    <dgm:pt modelId="{AD6F6604-EAF5-4470-8F21-CC6146066D72}" type="pres">
      <dgm:prSet presAssocID="{4541C0A1-8B3D-4F0A-9193-A9D013B00B5F}" presName="vert1" presStyleCnt="0"/>
      <dgm:spPr/>
    </dgm:pt>
  </dgm:ptLst>
  <dgm:cxnLst>
    <dgm:cxn modelId="{395B4504-F90F-4320-9D8C-B49F4DB2106E}" srcId="{FF2E0A84-D5B3-4719-A485-020AD3B2675D}" destId="{4541C0A1-8B3D-4F0A-9193-A9D013B00B5F}" srcOrd="6" destOrd="0" parTransId="{95DFE157-C9C4-4642-A80C-B0BC5689F9E5}" sibTransId="{6787F2B7-0879-42C3-BE05-E8500E199D88}"/>
    <dgm:cxn modelId="{960E510D-CEF2-4602-9B90-57CEC3179FBA}" srcId="{FF2E0A84-D5B3-4719-A485-020AD3B2675D}" destId="{F2003F61-71BE-4284-AF62-85A3C6DA52C7}" srcOrd="2" destOrd="0" parTransId="{57C4872C-9A21-49E4-B958-36703E141E52}" sibTransId="{2DFA4A9C-1D56-4272-A1E0-26D0991CB194}"/>
    <dgm:cxn modelId="{F0F21C17-8E55-4A8E-B84B-8FFACD73095D}" type="presOf" srcId="{FF2E0A84-D5B3-4719-A485-020AD3B2675D}" destId="{18E15054-5E41-40A0-9EB2-98BC6AEDA1EA}" srcOrd="0" destOrd="0" presId="urn:microsoft.com/office/officeart/2008/layout/LinedList"/>
    <dgm:cxn modelId="{738E4D22-B0CC-4579-86D7-18526C723704}" type="presOf" srcId="{4541C0A1-8B3D-4F0A-9193-A9D013B00B5F}" destId="{40F265C0-4966-4641-8E4F-0AEBD1A5A8C3}" srcOrd="0" destOrd="0" presId="urn:microsoft.com/office/officeart/2008/layout/LinedList"/>
    <dgm:cxn modelId="{F8AD0D27-8396-47C9-BD51-9461D6FC1F21}" type="presOf" srcId="{F2003F61-71BE-4284-AF62-85A3C6DA52C7}" destId="{6DDCEA89-295F-4CD7-84E3-BD300F377D1A}" srcOrd="0" destOrd="0" presId="urn:microsoft.com/office/officeart/2008/layout/LinedList"/>
    <dgm:cxn modelId="{6E4B6345-F374-480F-A15B-405D905E7985}" srcId="{FF2E0A84-D5B3-4719-A485-020AD3B2675D}" destId="{E699CBD2-C7D6-46E5-BE89-0C58C01613E9}" srcOrd="1" destOrd="0" parTransId="{174AFA8C-A1E8-48FD-8F00-BABF52F8B263}" sibTransId="{A128B5DE-3BE3-4353-AF74-71F114EC12EC}"/>
    <dgm:cxn modelId="{484A6646-13A9-4B03-9DB0-C9385BBAD227}" type="presOf" srcId="{25B9FFF7-0746-4D98-8FF0-EAE9F0370AB3}" destId="{A85F99D5-1342-4427-8E2E-55DD071DB52C}" srcOrd="0" destOrd="0" presId="urn:microsoft.com/office/officeart/2008/layout/LinedList"/>
    <dgm:cxn modelId="{8CF3E04E-25B3-4AB0-8987-CB6D8E34A063}" srcId="{FF2E0A84-D5B3-4719-A485-020AD3B2675D}" destId="{DF2A222D-E10C-43A4-905E-DC16F4F71020}" srcOrd="4" destOrd="0" parTransId="{148D3708-5660-44E5-993D-5093A5C0CAFC}" sibTransId="{628E2359-C6BA-4B33-B69A-2D173E025C31}"/>
    <dgm:cxn modelId="{95EF2573-2DEA-418D-BA32-99A7F30AAECA}" type="presOf" srcId="{3D995CFD-38BA-436C-9467-914A9BD41A29}" destId="{F7F2BC3A-33CA-40A9-9C30-6BEEC3FA8C28}" srcOrd="0" destOrd="0" presId="urn:microsoft.com/office/officeart/2008/layout/LinedList"/>
    <dgm:cxn modelId="{F649EF8D-CB6C-4760-9076-A5A55F388158}" srcId="{FF2E0A84-D5B3-4719-A485-020AD3B2675D}" destId="{3D995CFD-38BA-436C-9467-914A9BD41A29}" srcOrd="3" destOrd="0" parTransId="{F9119A6D-F573-4FC4-876A-BBF7732469D3}" sibTransId="{BB9175B7-41BE-41B4-85A1-75228D23C5DD}"/>
    <dgm:cxn modelId="{349E3AA1-7CB6-4898-B918-380856AD82CA}" type="presOf" srcId="{DF2A222D-E10C-43A4-905E-DC16F4F71020}" destId="{19136412-8EF3-49AE-A0FE-BDFFDF96E6F2}" srcOrd="0" destOrd="0" presId="urn:microsoft.com/office/officeart/2008/layout/LinedList"/>
    <dgm:cxn modelId="{E26C93A1-E7FC-4945-8711-DADB6EBEBEC4}" type="presOf" srcId="{E699CBD2-C7D6-46E5-BE89-0C58C01613E9}" destId="{21F8C4F6-54C6-4548-8C2C-FD6A061383C5}" srcOrd="0" destOrd="0" presId="urn:microsoft.com/office/officeart/2008/layout/LinedList"/>
    <dgm:cxn modelId="{3A2ABACA-5214-45F0-BC61-B208C703C5B2}" srcId="{FF2E0A84-D5B3-4719-A485-020AD3B2675D}" destId="{25B9FFF7-0746-4D98-8FF0-EAE9F0370AB3}" srcOrd="5" destOrd="0" parTransId="{C94EFB45-33CB-4D8A-A080-697C281A93E8}" sibTransId="{EF62D002-BA51-4071-A85E-A9278D8AAC07}"/>
    <dgm:cxn modelId="{046DCAF7-F309-443D-8D98-C249E931184F}" srcId="{FF2E0A84-D5B3-4719-A485-020AD3B2675D}" destId="{0A9B8C5D-6663-4691-AFDC-13DA27D8CBF6}" srcOrd="0" destOrd="0" parTransId="{17242C81-9A8A-46C4-967A-F60216A686D6}" sibTransId="{71785E6E-F5AA-4A1D-BC3A-4400809A153C}"/>
    <dgm:cxn modelId="{07A274FB-EF41-4200-955E-CE6328962CA9}" type="presOf" srcId="{0A9B8C5D-6663-4691-AFDC-13DA27D8CBF6}" destId="{BBE36372-97AC-4F9B-B855-2582855089D5}" srcOrd="0" destOrd="0" presId="urn:microsoft.com/office/officeart/2008/layout/LinedList"/>
    <dgm:cxn modelId="{E4BA1230-D4B8-4B6A-9EC7-37FFD22C3A92}" type="presParOf" srcId="{18E15054-5E41-40A0-9EB2-98BC6AEDA1EA}" destId="{E43852E0-DB16-4049-B063-56F9AFAFCC30}" srcOrd="0" destOrd="0" presId="urn:microsoft.com/office/officeart/2008/layout/LinedList"/>
    <dgm:cxn modelId="{2F729D64-40BF-4227-AA7C-A58241439CDD}" type="presParOf" srcId="{18E15054-5E41-40A0-9EB2-98BC6AEDA1EA}" destId="{F5FC79DF-DAE1-4B28-9649-71719BD007D1}" srcOrd="1" destOrd="0" presId="urn:microsoft.com/office/officeart/2008/layout/LinedList"/>
    <dgm:cxn modelId="{04FB46DC-4019-4DED-9924-BEB63FB010EF}" type="presParOf" srcId="{F5FC79DF-DAE1-4B28-9649-71719BD007D1}" destId="{BBE36372-97AC-4F9B-B855-2582855089D5}" srcOrd="0" destOrd="0" presId="urn:microsoft.com/office/officeart/2008/layout/LinedList"/>
    <dgm:cxn modelId="{5B4B0E0C-6A37-4172-AF41-438F61638A4F}" type="presParOf" srcId="{F5FC79DF-DAE1-4B28-9649-71719BD007D1}" destId="{3D72E4E8-154E-49D0-BF7E-25B1B33CBC33}" srcOrd="1" destOrd="0" presId="urn:microsoft.com/office/officeart/2008/layout/LinedList"/>
    <dgm:cxn modelId="{711A9303-7FA8-4420-B043-8930570ADA78}" type="presParOf" srcId="{18E15054-5E41-40A0-9EB2-98BC6AEDA1EA}" destId="{E93A12A4-3388-4D97-8760-1E847F7BAA81}" srcOrd="2" destOrd="0" presId="urn:microsoft.com/office/officeart/2008/layout/LinedList"/>
    <dgm:cxn modelId="{7E0126A5-34EB-4C10-8796-12337F33E775}" type="presParOf" srcId="{18E15054-5E41-40A0-9EB2-98BC6AEDA1EA}" destId="{0215406C-D00A-4DF6-A154-2705F9406C0E}" srcOrd="3" destOrd="0" presId="urn:microsoft.com/office/officeart/2008/layout/LinedList"/>
    <dgm:cxn modelId="{DDB4123C-098F-46E3-9B2E-32E94B6837CD}" type="presParOf" srcId="{0215406C-D00A-4DF6-A154-2705F9406C0E}" destId="{21F8C4F6-54C6-4548-8C2C-FD6A061383C5}" srcOrd="0" destOrd="0" presId="urn:microsoft.com/office/officeart/2008/layout/LinedList"/>
    <dgm:cxn modelId="{7C002B77-D06C-4157-B530-F46593F1B4F5}" type="presParOf" srcId="{0215406C-D00A-4DF6-A154-2705F9406C0E}" destId="{70724859-DFD8-4054-81B2-C6E0F7FAEF4F}" srcOrd="1" destOrd="0" presId="urn:microsoft.com/office/officeart/2008/layout/LinedList"/>
    <dgm:cxn modelId="{CE9B33FB-D2AB-4F52-A6B4-F6016CB36A4E}" type="presParOf" srcId="{18E15054-5E41-40A0-9EB2-98BC6AEDA1EA}" destId="{F66EA503-94FB-427E-BE45-C59041C8D203}" srcOrd="4" destOrd="0" presId="urn:microsoft.com/office/officeart/2008/layout/LinedList"/>
    <dgm:cxn modelId="{10BC534C-9767-4907-9C0C-55473D8D38CD}" type="presParOf" srcId="{18E15054-5E41-40A0-9EB2-98BC6AEDA1EA}" destId="{78F55E76-599A-4D5A-9F91-462370FBAF6F}" srcOrd="5" destOrd="0" presId="urn:microsoft.com/office/officeart/2008/layout/LinedList"/>
    <dgm:cxn modelId="{E9D1EC16-D3ED-49D9-9FF8-5C002F484E53}" type="presParOf" srcId="{78F55E76-599A-4D5A-9F91-462370FBAF6F}" destId="{6DDCEA89-295F-4CD7-84E3-BD300F377D1A}" srcOrd="0" destOrd="0" presId="urn:microsoft.com/office/officeart/2008/layout/LinedList"/>
    <dgm:cxn modelId="{60E32042-65ED-4289-B1D0-934BB20C83B1}" type="presParOf" srcId="{78F55E76-599A-4D5A-9F91-462370FBAF6F}" destId="{9F2F96BC-A85C-4BC7-9C90-CDEA2800C2F4}" srcOrd="1" destOrd="0" presId="urn:microsoft.com/office/officeart/2008/layout/LinedList"/>
    <dgm:cxn modelId="{666B30A7-DC65-402A-9340-4C8A9B76CB1E}" type="presParOf" srcId="{18E15054-5E41-40A0-9EB2-98BC6AEDA1EA}" destId="{5590995F-AA40-438D-B479-0C9E02E6266F}" srcOrd="6" destOrd="0" presId="urn:microsoft.com/office/officeart/2008/layout/LinedList"/>
    <dgm:cxn modelId="{F218F5E1-4E17-4E74-85F7-694F384AAC6A}" type="presParOf" srcId="{18E15054-5E41-40A0-9EB2-98BC6AEDA1EA}" destId="{B3BA7720-BF44-485A-A28F-B83779A15C3C}" srcOrd="7" destOrd="0" presId="urn:microsoft.com/office/officeart/2008/layout/LinedList"/>
    <dgm:cxn modelId="{6C1B0CDB-2940-4F68-A4CE-6484D1F45B23}" type="presParOf" srcId="{B3BA7720-BF44-485A-A28F-B83779A15C3C}" destId="{F7F2BC3A-33CA-40A9-9C30-6BEEC3FA8C28}" srcOrd="0" destOrd="0" presId="urn:microsoft.com/office/officeart/2008/layout/LinedList"/>
    <dgm:cxn modelId="{DD7D045E-B28D-4B04-A511-DFF9AD968A33}" type="presParOf" srcId="{B3BA7720-BF44-485A-A28F-B83779A15C3C}" destId="{65506A76-5B80-435C-BD87-E31E2F26C0AC}" srcOrd="1" destOrd="0" presId="urn:microsoft.com/office/officeart/2008/layout/LinedList"/>
    <dgm:cxn modelId="{0860ABDF-6619-4F5C-B26E-0A69F500A0B7}" type="presParOf" srcId="{18E15054-5E41-40A0-9EB2-98BC6AEDA1EA}" destId="{169971BB-6B4D-4828-BC8C-0C5A4F1A982E}" srcOrd="8" destOrd="0" presId="urn:microsoft.com/office/officeart/2008/layout/LinedList"/>
    <dgm:cxn modelId="{2A53CBEB-A438-4C49-8E81-974477CCFE77}" type="presParOf" srcId="{18E15054-5E41-40A0-9EB2-98BC6AEDA1EA}" destId="{DC3ACBEB-461B-4150-8849-D1522AE686E2}" srcOrd="9" destOrd="0" presId="urn:microsoft.com/office/officeart/2008/layout/LinedList"/>
    <dgm:cxn modelId="{81066576-0D16-4038-9730-ACE8DADBD6D3}" type="presParOf" srcId="{DC3ACBEB-461B-4150-8849-D1522AE686E2}" destId="{19136412-8EF3-49AE-A0FE-BDFFDF96E6F2}" srcOrd="0" destOrd="0" presId="urn:microsoft.com/office/officeart/2008/layout/LinedList"/>
    <dgm:cxn modelId="{5821467D-2809-43A1-8A6A-2258AC406C53}" type="presParOf" srcId="{DC3ACBEB-461B-4150-8849-D1522AE686E2}" destId="{490B6764-CAEE-459F-BAA4-95B1426B6A55}" srcOrd="1" destOrd="0" presId="urn:microsoft.com/office/officeart/2008/layout/LinedList"/>
    <dgm:cxn modelId="{368CA92C-816A-47F3-B56E-54A40B7EADF8}" type="presParOf" srcId="{18E15054-5E41-40A0-9EB2-98BC6AEDA1EA}" destId="{F19412CF-4776-4D9D-A9DB-2616DE4BE7D6}" srcOrd="10" destOrd="0" presId="urn:microsoft.com/office/officeart/2008/layout/LinedList"/>
    <dgm:cxn modelId="{036CE2C7-4F52-4859-8F19-CE3A72B3E3C3}" type="presParOf" srcId="{18E15054-5E41-40A0-9EB2-98BC6AEDA1EA}" destId="{7AD98788-1336-4D41-B051-79E7210A7B2B}" srcOrd="11" destOrd="0" presId="urn:microsoft.com/office/officeart/2008/layout/LinedList"/>
    <dgm:cxn modelId="{8575E251-5EBA-4687-84EC-FD94BB7D57EC}" type="presParOf" srcId="{7AD98788-1336-4D41-B051-79E7210A7B2B}" destId="{A85F99D5-1342-4427-8E2E-55DD071DB52C}" srcOrd="0" destOrd="0" presId="urn:microsoft.com/office/officeart/2008/layout/LinedList"/>
    <dgm:cxn modelId="{A67DCDA8-0585-4CBE-B558-40DFEA83D13C}" type="presParOf" srcId="{7AD98788-1336-4D41-B051-79E7210A7B2B}" destId="{B5E63ED4-24C9-4C1C-85AE-47B6FBF13C19}" srcOrd="1" destOrd="0" presId="urn:microsoft.com/office/officeart/2008/layout/LinedList"/>
    <dgm:cxn modelId="{2EC0B02A-B323-4ACE-BC01-7AB286729018}" type="presParOf" srcId="{18E15054-5E41-40A0-9EB2-98BC6AEDA1EA}" destId="{DBE82082-EC1D-4604-9462-F2DF5CDB3F4A}" srcOrd="12" destOrd="0" presId="urn:microsoft.com/office/officeart/2008/layout/LinedList"/>
    <dgm:cxn modelId="{A791775C-1783-414E-B32C-5A901D2DB0A2}" type="presParOf" srcId="{18E15054-5E41-40A0-9EB2-98BC6AEDA1EA}" destId="{53CE4390-34DE-45BA-9BAB-41056E3566C3}" srcOrd="13" destOrd="0" presId="urn:microsoft.com/office/officeart/2008/layout/LinedList"/>
    <dgm:cxn modelId="{29A34E5D-2A82-46B6-9AC4-4DC7B3870448}" type="presParOf" srcId="{53CE4390-34DE-45BA-9BAB-41056E3566C3}" destId="{40F265C0-4966-4641-8E4F-0AEBD1A5A8C3}" srcOrd="0" destOrd="0" presId="urn:microsoft.com/office/officeart/2008/layout/LinedList"/>
    <dgm:cxn modelId="{D76469CC-2CC5-4A3F-89FD-436D41FC297B}" type="presParOf" srcId="{53CE4390-34DE-45BA-9BAB-41056E3566C3}" destId="{AD6F6604-EAF5-4470-8F21-CC6146066D7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FAFBF60-424E-44D3-B539-FBA0D12B4C5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9BA68F2-5B92-4B73-977F-D2CD34BB3BA7}">
      <dgm:prSet/>
      <dgm:spPr/>
      <dgm:t>
        <a:bodyPr/>
        <a:lstStyle/>
        <a:p>
          <a:r>
            <a:rPr lang="en-US" dirty="0"/>
            <a:t>Definition of Project is Inconsistent</a:t>
          </a:r>
        </a:p>
      </dgm:t>
    </dgm:pt>
    <dgm:pt modelId="{6C6DEA23-D881-445F-AC10-245C1ABD6EC9}" type="parTrans" cxnId="{DC296708-ECD5-4224-A18D-9D8D6D4D31E1}">
      <dgm:prSet/>
      <dgm:spPr/>
      <dgm:t>
        <a:bodyPr/>
        <a:lstStyle/>
        <a:p>
          <a:endParaRPr lang="en-US"/>
        </a:p>
      </dgm:t>
    </dgm:pt>
    <dgm:pt modelId="{5C374C4E-99C1-4066-92AB-0EFF28701A5C}" type="sibTrans" cxnId="{DC296708-ECD5-4224-A18D-9D8D6D4D31E1}">
      <dgm:prSet/>
      <dgm:spPr/>
      <dgm:t>
        <a:bodyPr/>
        <a:lstStyle/>
        <a:p>
          <a:endParaRPr lang="en-US"/>
        </a:p>
      </dgm:t>
    </dgm:pt>
    <dgm:pt modelId="{7318F6EB-5836-4E70-B0B9-17FEF5259635}">
      <dgm:prSet/>
      <dgm:spPr/>
      <dgm:t>
        <a:bodyPr/>
        <a:lstStyle/>
        <a:p>
          <a:r>
            <a:rPr lang="en-US" dirty="0"/>
            <a:t>Traffic/Transportation</a:t>
          </a:r>
        </a:p>
      </dgm:t>
    </dgm:pt>
    <dgm:pt modelId="{0EFE63C1-23E3-48EE-ADFF-54982658B798}" type="parTrans" cxnId="{B16092F7-C76E-446A-B5ED-37417A40FF14}">
      <dgm:prSet/>
      <dgm:spPr/>
      <dgm:t>
        <a:bodyPr/>
        <a:lstStyle/>
        <a:p>
          <a:endParaRPr lang="en-US"/>
        </a:p>
      </dgm:t>
    </dgm:pt>
    <dgm:pt modelId="{83E9CCDE-5862-4CB9-90A5-DF178F2E9BFD}" type="sibTrans" cxnId="{B16092F7-C76E-446A-B5ED-37417A40FF14}">
      <dgm:prSet/>
      <dgm:spPr/>
      <dgm:t>
        <a:bodyPr/>
        <a:lstStyle/>
        <a:p>
          <a:endParaRPr lang="en-US"/>
        </a:p>
      </dgm:t>
    </dgm:pt>
    <dgm:pt modelId="{AE3DE53C-2B56-4056-A969-65077ECC43C0}">
      <dgm:prSet/>
      <dgm:spPr/>
      <dgm:t>
        <a:bodyPr/>
        <a:lstStyle/>
        <a:p>
          <a:r>
            <a:rPr lang="en-US" dirty="0"/>
            <a:t>Ingress/Egress</a:t>
          </a:r>
        </a:p>
      </dgm:t>
    </dgm:pt>
    <dgm:pt modelId="{E804811C-7937-4804-B764-92A7E446C6AD}" type="parTrans" cxnId="{3EF8E89E-2115-41D3-BF96-524375137436}">
      <dgm:prSet/>
      <dgm:spPr/>
      <dgm:t>
        <a:bodyPr/>
        <a:lstStyle/>
        <a:p>
          <a:endParaRPr lang="en-US"/>
        </a:p>
      </dgm:t>
    </dgm:pt>
    <dgm:pt modelId="{1B2117AE-F6DD-459C-A7C1-10917AA40157}" type="sibTrans" cxnId="{3EF8E89E-2115-41D3-BF96-524375137436}">
      <dgm:prSet/>
      <dgm:spPr/>
      <dgm:t>
        <a:bodyPr/>
        <a:lstStyle/>
        <a:p>
          <a:endParaRPr lang="en-US"/>
        </a:p>
      </dgm:t>
    </dgm:pt>
    <dgm:pt modelId="{478B5657-9BC9-4115-BD4E-F73890AA9ABD}">
      <dgm:prSet/>
      <dgm:spPr/>
      <dgm:t>
        <a:bodyPr/>
        <a:lstStyle/>
        <a:p>
          <a:r>
            <a:rPr lang="en-US"/>
            <a:t>Wildfire Risk</a:t>
          </a:r>
        </a:p>
      </dgm:t>
    </dgm:pt>
    <dgm:pt modelId="{BF0026C2-00AC-4463-83E0-C8B9E8B8655E}" type="parTrans" cxnId="{22E078C4-7755-440C-BB7A-4C16E94D213B}">
      <dgm:prSet/>
      <dgm:spPr/>
      <dgm:t>
        <a:bodyPr/>
        <a:lstStyle/>
        <a:p>
          <a:endParaRPr lang="en-US"/>
        </a:p>
      </dgm:t>
    </dgm:pt>
    <dgm:pt modelId="{A3462EA8-091E-45BD-ADC4-5C42BAE62C63}" type="sibTrans" cxnId="{22E078C4-7755-440C-BB7A-4C16E94D213B}">
      <dgm:prSet/>
      <dgm:spPr/>
      <dgm:t>
        <a:bodyPr/>
        <a:lstStyle/>
        <a:p>
          <a:endParaRPr lang="en-US"/>
        </a:p>
      </dgm:t>
    </dgm:pt>
    <dgm:pt modelId="{BC05DA55-9961-4BEB-8F5A-36227F242279}">
      <dgm:prSet/>
      <dgm:spPr/>
      <dgm:t>
        <a:bodyPr/>
        <a:lstStyle/>
        <a:p>
          <a:r>
            <a:rPr lang="en-US"/>
            <a:t>Noise Impacts</a:t>
          </a:r>
        </a:p>
      </dgm:t>
    </dgm:pt>
    <dgm:pt modelId="{C53DEF01-0E6D-4909-925C-50F011D470CD}" type="parTrans" cxnId="{9EFC7252-3D76-401A-A1B4-93C4606FF29A}">
      <dgm:prSet/>
      <dgm:spPr/>
      <dgm:t>
        <a:bodyPr/>
        <a:lstStyle/>
        <a:p>
          <a:endParaRPr lang="en-US"/>
        </a:p>
      </dgm:t>
    </dgm:pt>
    <dgm:pt modelId="{A160BD2E-CB90-4AB4-9DBE-0EBEFFDB3F33}" type="sibTrans" cxnId="{9EFC7252-3D76-401A-A1B4-93C4606FF29A}">
      <dgm:prSet/>
      <dgm:spPr/>
      <dgm:t>
        <a:bodyPr/>
        <a:lstStyle/>
        <a:p>
          <a:endParaRPr lang="en-US"/>
        </a:p>
      </dgm:t>
    </dgm:pt>
    <dgm:pt modelId="{D4188EAB-8BE4-4A4A-9852-F3A9013A07BC}">
      <dgm:prSet/>
      <dgm:spPr/>
      <dgm:t>
        <a:bodyPr/>
        <a:lstStyle/>
        <a:p>
          <a:r>
            <a:rPr lang="en-US" dirty="0"/>
            <a:t>Capacity Increase</a:t>
          </a:r>
        </a:p>
      </dgm:t>
    </dgm:pt>
    <dgm:pt modelId="{14F6A278-83BB-4EB5-8DC9-4A5231DD18AF}" type="parTrans" cxnId="{EECEEA1F-C590-40C5-A2F5-7575B4BA64E2}">
      <dgm:prSet/>
      <dgm:spPr/>
      <dgm:t>
        <a:bodyPr/>
        <a:lstStyle/>
        <a:p>
          <a:endParaRPr lang="en-US"/>
        </a:p>
      </dgm:t>
    </dgm:pt>
    <dgm:pt modelId="{F7D7B5A1-4F1E-46C1-942C-3921AD722123}" type="sibTrans" cxnId="{EECEEA1F-C590-40C5-A2F5-7575B4BA64E2}">
      <dgm:prSet/>
      <dgm:spPr/>
      <dgm:t>
        <a:bodyPr/>
        <a:lstStyle/>
        <a:p>
          <a:endParaRPr lang="en-US"/>
        </a:p>
      </dgm:t>
    </dgm:pt>
    <dgm:pt modelId="{DEC625D8-34E3-483B-8EFD-55D2F61A9DF3}">
      <dgm:prSet/>
      <dgm:spPr/>
      <dgm:t>
        <a:bodyPr/>
        <a:lstStyle/>
        <a:p>
          <a:r>
            <a:rPr lang="en-US"/>
            <a:t>Inconsistent with SVAP</a:t>
          </a:r>
        </a:p>
      </dgm:t>
    </dgm:pt>
    <dgm:pt modelId="{85138B33-9D6A-4DE8-9926-3B1708882A14}" type="parTrans" cxnId="{0991D0B7-FD08-46B9-8CAD-57950BF1E7F2}">
      <dgm:prSet/>
      <dgm:spPr/>
      <dgm:t>
        <a:bodyPr/>
        <a:lstStyle/>
        <a:p>
          <a:endParaRPr lang="en-US"/>
        </a:p>
      </dgm:t>
    </dgm:pt>
    <dgm:pt modelId="{F8E749F8-AE7B-4DFD-922F-89DA644905B7}" type="sibTrans" cxnId="{0991D0B7-FD08-46B9-8CAD-57950BF1E7F2}">
      <dgm:prSet/>
      <dgm:spPr/>
      <dgm:t>
        <a:bodyPr/>
        <a:lstStyle/>
        <a:p>
          <a:endParaRPr lang="en-US"/>
        </a:p>
      </dgm:t>
    </dgm:pt>
    <dgm:pt modelId="{3DADF7AE-B838-454B-BE97-4CB70D273F86}">
      <dgm:prSet/>
      <dgm:spPr/>
      <dgm:t>
        <a:bodyPr/>
        <a:lstStyle/>
        <a:p>
          <a:r>
            <a:rPr lang="en-US" dirty="0"/>
            <a:t>Incorrect Use of Water Rights</a:t>
          </a:r>
        </a:p>
      </dgm:t>
    </dgm:pt>
    <dgm:pt modelId="{E8D03062-EC0F-4FB4-8E7E-05E72429ED91}" type="parTrans" cxnId="{19C93A5B-6E5F-4185-9CF7-B8994A3D6BAF}">
      <dgm:prSet/>
      <dgm:spPr/>
      <dgm:t>
        <a:bodyPr/>
        <a:lstStyle/>
        <a:p>
          <a:endParaRPr lang="en-US"/>
        </a:p>
      </dgm:t>
    </dgm:pt>
    <dgm:pt modelId="{79549F4E-7CEA-4E5F-BDAD-35C218845EDA}" type="sibTrans" cxnId="{19C93A5B-6E5F-4185-9CF7-B8994A3D6BAF}">
      <dgm:prSet/>
      <dgm:spPr/>
      <dgm:t>
        <a:bodyPr/>
        <a:lstStyle/>
        <a:p>
          <a:endParaRPr lang="en-US"/>
        </a:p>
      </dgm:t>
    </dgm:pt>
    <dgm:pt modelId="{2FC15DEE-DD38-4273-8E0A-1E281E586602}" type="pres">
      <dgm:prSet presAssocID="{FFAFBF60-424E-44D3-B539-FBA0D12B4C56}" presName="vert0" presStyleCnt="0">
        <dgm:presLayoutVars>
          <dgm:dir/>
          <dgm:animOne val="branch"/>
          <dgm:animLvl val="lvl"/>
        </dgm:presLayoutVars>
      </dgm:prSet>
      <dgm:spPr/>
    </dgm:pt>
    <dgm:pt modelId="{C112918F-02C8-4D75-9F32-885E0DC0C62A}" type="pres">
      <dgm:prSet presAssocID="{99BA68F2-5B92-4B73-977F-D2CD34BB3BA7}" presName="thickLine" presStyleLbl="alignNode1" presStyleIdx="0" presStyleCnt="8"/>
      <dgm:spPr/>
    </dgm:pt>
    <dgm:pt modelId="{C8DB59F4-C7F5-4F17-A9DC-8164CBADD8C1}" type="pres">
      <dgm:prSet presAssocID="{99BA68F2-5B92-4B73-977F-D2CD34BB3BA7}" presName="horz1" presStyleCnt="0"/>
      <dgm:spPr/>
    </dgm:pt>
    <dgm:pt modelId="{47B0C347-785D-43AB-B160-A7A1A9354539}" type="pres">
      <dgm:prSet presAssocID="{99BA68F2-5B92-4B73-977F-D2CD34BB3BA7}" presName="tx1" presStyleLbl="revTx" presStyleIdx="0" presStyleCnt="8"/>
      <dgm:spPr/>
    </dgm:pt>
    <dgm:pt modelId="{A55D35D0-DFE4-427F-A9C6-29B30E6AD297}" type="pres">
      <dgm:prSet presAssocID="{99BA68F2-5B92-4B73-977F-D2CD34BB3BA7}" presName="vert1" presStyleCnt="0"/>
      <dgm:spPr/>
    </dgm:pt>
    <dgm:pt modelId="{6E0CAF50-E6BA-4D2D-83FD-2B8DDF063CFF}" type="pres">
      <dgm:prSet presAssocID="{7318F6EB-5836-4E70-B0B9-17FEF5259635}" presName="thickLine" presStyleLbl="alignNode1" presStyleIdx="1" presStyleCnt="8"/>
      <dgm:spPr/>
    </dgm:pt>
    <dgm:pt modelId="{FA393985-6361-4EF0-8D21-1016516283DB}" type="pres">
      <dgm:prSet presAssocID="{7318F6EB-5836-4E70-B0B9-17FEF5259635}" presName="horz1" presStyleCnt="0"/>
      <dgm:spPr/>
    </dgm:pt>
    <dgm:pt modelId="{A97C8783-FF0A-47E3-ACC6-8340320CDC86}" type="pres">
      <dgm:prSet presAssocID="{7318F6EB-5836-4E70-B0B9-17FEF5259635}" presName="tx1" presStyleLbl="revTx" presStyleIdx="1" presStyleCnt="8"/>
      <dgm:spPr/>
    </dgm:pt>
    <dgm:pt modelId="{1441C678-89A4-4568-9907-8B605AEDF97C}" type="pres">
      <dgm:prSet presAssocID="{7318F6EB-5836-4E70-B0B9-17FEF5259635}" presName="vert1" presStyleCnt="0"/>
      <dgm:spPr/>
    </dgm:pt>
    <dgm:pt modelId="{575FBDC8-7D05-43E0-A0D7-CE5999717566}" type="pres">
      <dgm:prSet presAssocID="{AE3DE53C-2B56-4056-A969-65077ECC43C0}" presName="thickLine" presStyleLbl="alignNode1" presStyleIdx="2" presStyleCnt="8"/>
      <dgm:spPr/>
    </dgm:pt>
    <dgm:pt modelId="{A27AD133-463C-4125-8540-C73973F7CACC}" type="pres">
      <dgm:prSet presAssocID="{AE3DE53C-2B56-4056-A969-65077ECC43C0}" presName="horz1" presStyleCnt="0"/>
      <dgm:spPr/>
    </dgm:pt>
    <dgm:pt modelId="{943AF05C-0542-46AF-92E5-A2CFCD9C918C}" type="pres">
      <dgm:prSet presAssocID="{AE3DE53C-2B56-4056-A969-65077ECC43C0}" presName="tx1" presStyleLbl="revTx" presStyleIdx="2" presStyleCnt="8"/>
      <dgm:spPr/>
    </dgm:pt>
    <dgm:pt modelId="{0823EB36-A08F-4989-BC74-9B41367B67C2}" type="pres">
      <dgm:prSet presAssocID="{AE3DE53C-2B56-4056-A969-65077ECC43C0}" presName="vert1" presStyleCnt="0"/>
      <dgm:spPr/>
    </dgm:pt>
    <dgm:pt modelId="{1C10B4D4-8640-4554-AB7B-A6A38A8B74C1}" type="pres">
      <dgm:prSet presAssocID="{478B5657-9BC9-4115-BD4E-F73890AA9ABD}" presName="thickLine" presStyleLbl="alignNode1" presStyleIdx="3" presStyleCnt="8"/>
      <dgm:spPr/>
    </dgm:pt>
    <dgm:pt modelId="{5FA18E24-1303-44F3-BF0C-C53081253D68}" type="pres">
      <dgm:prSet presAssocID="{478B5657-9BC9-4115-BD4E-F73890AA9ABD}" presName="horz1" presStyleCnt="0"/>
      <dgm:spPr/>
    </dgm:pt>
    <dgm:pt modelId="{7B30D3DF-32C2-4690-9821-173AFE37246E}" type="pres">
      <dgm:prSet presAssocID="{478B5657-9BC9-4115-BD4E-F73890AA9ABD}" presName="tx1" presStyleLbl="revTx" presStyleIdx="3" presStyleCnt="8"/>
      <dgm:spPr/>
    </dgm:pt>
    <dgm:pt modelId="{3EC8D17A-A660-40B0-A1BA-D0BB0A7304C2}" type="pres">
      <dgm:prSet presAssocID="{478B5657-9BC9-4115-BD4E-F73890AA9ABD}" presName="vert1" presStyleCnt="0"/>
      <dgm:spPr/>
    </dgm:pt>
    <dgm:pt modelId="{168AF026-18E6-4DB7-AC35-05699B102CAD}" type="pres">
      <dgm:prSet presAssocID="{BC05DA55-9961-4BEB-8F5A-36227F242279}" presName="thickLine" presStyleLbl="alignNode1" presStyleIdx="4" presStyleCnt="8"/>
      <dgm:spPr/>
    </dgm:pt>
    <dgm:pt modelId="{7C6217D3-EC10-492E-8534-F903F0A587E9}" type="pres">
      <dgm:prSet presAssocID="{BC05DA55-9961-4BEB-8F5A-36227F242279}" presName="horz1" presStyleCnt="0"/>
      <dgm:spPr/>
    </dgm:pt>
    <dgm:pt modelId="{ECD35DFF-B46A-4C26-AAB0-1D458E77E04B}" type="pres">
      <dgm:prSet presAssocID="{BC05DA55-9961-4BEB-8F5A-36227F242279}" presName="tx1" presStyleLbl="revTx" presStyleIdx="4" presStyleCnt="8"/>
      <dgm:spPr/>
    </dgm:pt>
    <dgm:pt modelId="{82ED3897-2BDF-47F4-ABB2-A25B30B042A1}" type="pres">
      <dgm:prSet presAssocID="{BC05DA55-9961-4BEB-8F5A-36227F242279}" presName="vert1" presStyleCnt="0"/>
      <dgm:spPr/>
    </dgm:pt>
    <dgm:pt modelId="{A2B0C680-0292-4276-9D8C-461602F01F77}" type="pres">
      <dgm:prSet presAssocID="{D4188EAB-8BE4-4A4A-9852-F3A9013A07BC}" presName="thickLine" presStyleLbl="alignNode1" presStyleIdx="5" presStyleCnt="8"/>
      <dgm:spPr/>
    </dgm:pt>
    <dgm:pt modelId="{730A3FBA-04E6-43A4-8E46-79EDDD03686B}" type="pres">
      <dgm:prSet presAssocID="{D4188EAB-8BE4-4A4A-9852-F3A9013A07BC}" presName="horz1" presStyleCnt="0"/>
      <dgm:spPr/>
    </dgm:pt>
    <dgm:pt modelId="{74305FCD-FE5D-4CDD-8B8D-26636171DB6B}" type="pres">
      <dgm:prSet presAssocID="{D4188EAB-8BE4-4A4A-9852-F3A9013A07BC}" presName="tx1" presStyleLbl="revTx" presStyleIdx="5" presStyleCnt="8"/>
      <dgm:spPr/>
    </dgm:pt>
    <dgm:pt modelId="{54F24E2E-C7FB-4E1C-8CE7-F4FBD30875C9}" type="pres">
      <dgm:prSet presAssocID="{D4188EAB-8BE4-4A4A-9852-F3A9013A07BC}" presName="vert1" presStyleCnt="0"/>
      <dgm:spPr/>
    </dgm:pt>
    <dgm:pt modelId="{68CC59ED-D936-4BF7-B3CC-835B27AAEE88}" type="pres">
      <dgm:prSet presAssocID="{DEC625D8-34E3-483B-8EFD-55D2F61A9DF3}" presName="thickLine" presStyleLbl="alignNode1" presStyleIdx="6" presStyleCnt="8"/>
      <dgm:spPr/>
    </dgm:pt>
    <dgm:pt modelId="{F91F363C-C526-4638-AE49-C65775F73631}" type="pres">
      <dgm:prSet presAssocID="{DEC625D8-34E3-483B-8EFD-55D2F61A9DF3}" presName="horz1" presStyleCnt="0"/>
      <dgm:spPr/>
    </dgm:pt>
    <dgm:pt modelId="{C8D461F1-4BF2-43EF-BF25-696D781DA9DA}" type="pres">
      <dgm:prSet presAssocID="{DEC625D8-34E3-483B-8EFD-55D2F61A9DF3}" presName="tx1" presStyleLbl="revTx" presStyleIdx="6" presStyleCnt="8"/>
      <dgm:spPr/>
    </dgm:pt>
    <dgm:pt modelId="{B7B2FD9E-6D67-4615-9248-88525B897E51}" type="pres">
      <dgm:prSet presAssocID="{DEC625D8-34E3-483B-8EFD-55D2F61A9DF3}" presName="vert1" presStyleCnt="0"/>
      <dgm:spPr/>
    </dgm:pt>
    <dgm:pt modelId="{51EB181A-34DA-4A9C-968A-539803AF4947}" type="pres">
      <dgm:prSet presAssocID="{3DADF7AE-B838-454B-BE97-4CB70D273F86}" presName="thickLine" presStyleLbl="alignNode1" presStyleIdx="7" presStyleCnt="8"/>
      <dgm:spPr/>
    </dgm:pt>
    <dgm:pt modelId="{E7A90C50-0876-403F-BEBB-3F25F5B76354}" type="pres">
      <dgm:prSet presAssocID="{3DADF7AE-B838-454B-BE97-4CB70D273F86}" presName="horz1" presStyleCnt="0"/>
      <dgm:spPr/>
    </dgm:pt>
    <dgm:pt modelId="{8E3B5E9A-C2C1-46CE-BCCD-348BB6135972}" type="pres">
      <dgm:prSet presAssocID="{3DADF7AE-B838-454B-BE97-4CB70D273F86}" presName="tx1" presStyleLbl="revTx" presStyleIdx="7" presStyleCnt="8"/>
      <dgm:spPr/>
    </dgm:pt>
    <dgm:pt modelId="{E2AF57EB-F30B-462A-9226-51D7120FDCBA}" type="pres">
      <dgm:prSet presAssocID="{3DADF7AE-B838-454B-BE97-4CB70D273F86}" presName="vert1" presStyleCnt="0"/>
      <dgm:spPr/>
    </dgm:pt>
  </dgm:ptLst>
  <dgm:cxnLst>
    <dgm:cxn modelId="{DC296708-ECD5-4224-A18D-9D8D6D4D31E1}" srcId="{FFAFBF60-424E-44D3-B539-FBA0D12B4C56}" destId="{99BA68F2-5B92-4B73-977F-D2CD34BB3BA7}" srcOrd="0" destOrd="0" parTransId="{6C6DEA23-D881-445F-AC10-245C1ABD6EC9}" sibTransId="{5C374C4E-99C1-4066-92AB-0EFF28701A5C}"/>
    <dgm:cxn modelId="{EECEEA1F-C590-40C5-A2F5-7575B4BA64E2}" srcId="{FFAFBF60-424E-44D3-B539-FBA0D12B4C56}" destId="{D4188EAB-8BE4-4A4A-9852-F3A9013A07BC}" srcOrd="5" destOrd="0" parTransId="{14F6A278-83BB-4EB5-8DC9-4A5231DD18AF}" sibTransId="{F7D7B5A1-4F1E-46C1-942C-3921AD722123}"/>
    <dgm:cxn modelId="{19C93A5B-6E5F-4185-9CF7-B8994A3D6BAF}" srcId="{FFAFBF60-424E-44D3-B539-FBA0D12B4C56}" destId="{3DADF7AE-B838-454B-BE97-4CB70D273F86}" srcOrd="7" destOrd="0" parTransId="{E8D03062-EC0F-4FB4-8E7E-05E72429ED91}" sibTransId="{79549F4E-7CEA-4E5F-BDAD-35C218845EDA}"/>
    <dgm:cxn modelId="{AE0F3E5C-FB70-42A7-91B5-93A8DC894556}" type="presOf" srcId="{478B5657-9BC9-4115-BD4E-F73890AA9ABD}" destId="{7B30D3DF-32C2-4690-9821-173AFE37246E}" srcOrd="0" destOrd="0" presId="urn:microsoft.com/office/officeart/2008/layout/LinedList"/>
    <dgm:cxn modelId="{BEF9E947-D8C3-4148-855A-C28FC65AF40F}" type="presOf" srcId="{FFAFBF60-424E-44D3-B539-FBA0D12B4C56}" destId="{2FC15DEE-DD38-4273-8E0A-1E281E586602}" srcOrd="0" destOrd="0" presId="urn:microsoft.com/office/officeart/2008/layout/LinedList"/>
    <dgm:cxn modelId="{A251EE68-7119-42D6-91A6-E8B2A1D6E451}" type="presOf" srcId="{99BA68F2-5B92-4B73-977F-D2CD34BB3BA7}" destId="{47B0C347-785D-43AB-B160-A7A1A9354539}" srcOrd="0" destOrd="0" presId="urn:microsoft.com/office/officeart/2008/layout/LinedList"/>
    <dgm:cxn modelId="{29617751-2E50-465C-B486-436B92EA106F}" type="presOf" srcId="{D4188EAB-8BE4-4A4A-9852-F3A9013A07BC}" destId="{74305FCD-FE5D-4CDD-8B8D-26636171DB6B}" srcOrd="0" destOrd="0" presId="urn:microsoft.com/office/officeart/2008/layout/LinedList"/>
    <dgm:cxn modelId="{9EFC7252-3D76-401A-A1B4-93C4606FF29A}" srcId="{FFAFBF60-424E-44D3-B539-FBA0D12B4C56}" destId="{BC05DA55-9961-4BEB-8F5A-36227F242279}" srcOrd="4" destOrd="0" parTransId="{C53DEF01-0E6D-4909-925C-50F011D470CD}" sibTransId="{A160BD2E-CB90-4AB4-9DBE-0EBEFFDB3F33}"/>
    <dgm:cxn modelId="{5B477B8F-1DA2-4551-AB78-4DACD83FCC5D}" type="presOf" srcId="{BC05DA55-9961-4BEB-8F5A-36227F242279}" destId="{ECD35DFF-B46A-4C26-AAB0-1D458E77E04B}" srcOrd="0" destOrd="0" presId="urn:microsoft.com/office/officeart/2008/layout/LinedList"/>
    <dgm:cxn modelId="{3EF8E89E-2115-41D3-BF96-524375137436}" srcId="{FFAFBF60-424E-44D3-B539-FBA0D12B4C56}" destId="{AE3DE53C-2B56-4056-A969-65077ECC43C0}" srcOrd="2" destOrd="0" parTransId="{E804811C-7937-4804-B764-92A7E446C6AD}" sibTransId="{1B2117AE-F6DD-459C-A7C1-10917AA40157}"/>
    <dgm:cxn modelId="{701C05A9-B9EF-4B99-BAC4-D9E84F3097BE}" type="presOf" srcId="{7318F6EB-5836-4E70-B0B9-17FEF5259635}" destId="{A97C8783-FF0A-47E3-ACC6-8340320CDC86}" srcOrd="0" destOrd="0" presId="urn:microsoft.com/office/officeart/2008/layout/LinedList"/>
    <dgm:cxn modelId="{0991D0B7-FD08-46B9-8CAD-57950BF1E7F2}" srcId="{FFAFBF60-424E-44D3-B539-FBA0D12B4C56}" destId="{DEC625D8-34E3-483B-8EFD-55D2F61A9DF3}" srcOrd="6" destOrd="0" parTransId="{85138B33-9D6A-4DE8-9926-3B1708882A14}" sibTransId="{F8E749F8-AE7B-4DFD-922F-89DA644905B7}"/>
    <dgm:cxn modelId="{22E078C4-7755-440C-BB7A-4C16E94D213B}" srcId="{FFAFBF60-424E-44D3-B539-FBA0D12B4C56}" destId="{478B5657-9BC9-4115-BD4E-F73890AA9ABD}" srcOrd="3" destOrd="0" parTransId="{BF0026C2-00AC-4463-83E0-C8B9E8B8655E}" sibTransId="{A3462EA8-091E-45BD-ADC4-5C42BAE62C63}"/>
    <dgm:cxn modelId="{23B6CCD9-86B5-4B7D-874B-C7F817A3E059}" type="presOf" srcId="{3DADF7AE-B838-454B-BE97-4CB70D273F86}" destId="{8E3B5E9A-C2C1-46CE-BCCD-348BB6135972}" srcOrd="0" destOrd="0" presId="urn:microsoft.com/office/officeart/2008/layout/LinedList"/>
    <dgm:cxn modelId="{559557DE-9401-4A39-9C01-D372B5240C93}" type="presOf" srcId="{DEC625D8-34E3-483B-8EFD-55D2F61A9DF3}" destId="{C8D461F1-4BF2-43EF-BF25-696D781DA9DA}" srcOrd="0" destOrd="0" presId="urn:microsoft.com/office/officeart/2008/layout/LinedList"/>
    <dgm:cxn modelId="{46AC9DE4-5E7E-4D00-AE65-998926DB6734}" type="presOf" srcId="{AE3DE53C-2B56-4056-A969-65077ECC43C0}" destId="{943AF05C-0542-46AF-92E5-A2CFCD9C918C}" srcOrd="0" destOrd="0" presId="urn:microsoft.com/office/officeart/2008/layout/LinedList"/>
    <dgm:cxn modelId="{B16092F7-C76E-446A-B5ED-37417A40FF14}" srcId="{FFAFBF60-424E-44D3-B539-FBA0D12B4C56}" destId="{7318F6EB-5836-4E70-B0B9-17FEF5259635}" srcOrd="1" destOrd="0" parTransId="{0EFE63C1-23E3-48EE-ADFF-54982658B798}" sibTransId="{83E9CCDE-5862-4CB9-90A5-DF178F2E9BFD}"/>
    <dgm:cxn modelId="{CE320DA0-8CF1-4089-9EEA-D503C26B8FA4}" type="presParOf" srcId="{2FC15DEE-DD38-4273-8E0A-1E281E586602}" destId="{C112918F-02C8-4D75-9F32-885E0DC0C62A}" srcOrd="0" destOrd="0" presId="urn:microsoft.com/office/officeart/2008/layout/LinedList"/>
    <dgm:cxn modelId="{C5BA7ACF-FE62-4D83-BBE1-1FD379AC9ED6}" type="presParOf" srcId="{2FC15DEE-DD38-4273-8E0A-1E281E586602}" destId="{C8DB59F4-C7F5-4F17-A9DC-8164CBADD8C1}" srcOrd="1" destOrd="0" presId="urn:microsoft.com/office/officeart/2008/layout/LinedList"/>
    <dgm:cxn modelId="{3219E0BD-54B0-4A04-8852-C82407C57A76}" type="presParOf" srcId="{C8DB59F4-C7F5-4F17-A9DC-8164CBADD8C1}" destId="{47B0C347-785D-43AB-B160-A7A1A9354539}" srcOrd="0" destOrd="0" presId="urn:microsoft.com/office/officeart/2008/layout/LinedList"/>
    <dgm:cxn modelId="{3AFEB3E4-AD48-4340-A462-399EE5466692}" type="presParOf" srcId="{C8DB59F4-C7F5-4F17-A9DC-8164CBADD8C1}" destId="{A55D35D0-DFE4-427F-A9C6-29B30E6AD297}" srcOrd="1" destOrd="0" presId="urn:microsoft.com/office/officeart/2008/layout/LinedList"/>
    <dgm:cxn modelId="{63A63F15-4D26-4AF9-BEAB-50844BB70636}" type="presParOf" srcId="{2FC15DEE-DD38-4273-8E0A-1E281E586602}" destId="{6E0CAF50-E6BA-4D2D-83FD-2B8DDF063CFF}" srcOrd="2" destOrd="0" presId="urn:microsoft.com/office/officeart/2008/layout/LinedList"/>
    <dgm:cxn modelId="{F584E556-2B0E-44A7-9180-3906AABC3691}" type="presParOf" srcId="{2FC15DEE-DD38-4273-8E0A-1E281E586602}" destId="{FA393985-6361-4EF0-8D21-1016516283DB}" srcOrd="3" destOrd="0" presId="urn:microsoft.com/office/officeart/2008/layout/LinedList"/>
    <dgm:cxn modelId="{D0947A72-BD3C-4DE7-AA8A-1AB238C3D28A}" type="presParOf" srcId="{FA393985-6361-4EF0-8D21-1016516283DB}" destId="{A97C8783-FF0A-47E3-ACC6-8340320CDC86}" srcOrd="0" destOrd="0" presId="urn:microsoft.com/office/officeart/2008/layout/LinedList"/>
    <dgm:cxn modelId="{879FF2A4-7D25-40BE-B137-2C9222C85229}" type="presParOf" srcId="{FA393985-6361-4EF0-8D21-1016516283DB}" destId="{1441C678-89A4-4568-9907-8B605AEDF97C}" srcOrd="1" destOrd="0" presId="urn:microsoft.com/office/officeart/2008/layout/LinedList"/>
    <dgm:cxn modelId="{5827E81A-C718-4346-860B-F97B299CDC60}" type="presParOf" srcId="{2FC15DEE-DD38-4273-8E0A-1E281E586602}" destId="{575FBDC8-7D05-43E0-A0D7-CE5999717566}" srcOrd="4" destOrd="0" presId="urn:microsoft.com/office/officeart/2008/layout/LinedList"/>
    <dgm:cxn modelId="{B361C2C4-21AC-475F-9118-A57BFF9F5752}" type="presParOf" srcId="{2FC15DEE-DD38-4273-8E0A-1E281E586602}" destId="{A27AD133-463C-4125-8540-C73973F7CACC}" srcOrd="5" destOrd="0" presId="urn:microsoft.com/office/officeart/2008/layout/LinedList"/>
    <dgm:cxn modelId="{D41771F5-D649-4261-AF59-E0C906841AFD}" type="presParOf" srcId="{A27AD133-463C-4125-8540-C73973F7CACC}" destId="{943AF05C-0542-46AF-92E5-A2CFCD9C918C}" srcOrd="0" destOrd="0" presId="urn:microsoft.com/office/officeart/2008/layout/LinedList"/>
    <dgm:cxn modelId="{FC78FEB3-1CE9-4D03-BBEC-1680398ABF61}" type="presParOf" srcId="{A27AD133-463C-4125-8540-C73973F7CACC}" destId="{0823EB36-A08F-4989-BC74-9B41367B67C2}" srcOrd="1" destOrd="0" presId="urn:microsoft.com/office/officeart/2008/layout/LinedList"/>
    <dgm:cxn modelId="{69A66E48-BE75-4864-8B8A-51A7417D9DA6}" type="presParOf" srcId="{2FC15DEE-DD38-4273-8E0A-1E281E586602}" destId="{1C10B4D4-8640-4554-AB7B-A6A38A8B74C1}" srcOrd="6" destOrd="0" presId="urn:microsoft.com/office/officeart/2008/layout/LinedList"/>
    <dgm:cxn modelId="{5B781C73-8F28-4498-B5B3-6C574C186A03}" type="presParOf" srcId="{2FC15DEE-DD38-4273-8E0A-1E281E586602}" destId="{5FA18E24-1303-44F3-BF0C-C53081253D68}" srcOrd="7" destOrd="0" presId="urn:microsoft.com/office/officeart/2008/layout/LinedList"/>
    <dgm:cxn modelId="{9E6E0A86-F317-4C92-A9B8-E2A2A2132E5E}" type="presParOf" srcId="{5FA18E24-1303-44F3-BF0C-C53081253D68}" destId="{7B30D3DF-32C2-4690-9821-173AFE37246E}" srcOrd="0" destOrd="0" presId="urn:microsoft.com/office/officeart/2008/layout/LinedList"/>
    <dgm:cxn modelId="{5DB2EF9F-5FAC-4350-B794-4C69E0C09EEA}" type="presParOf" srcId="{5FA18E24-1303-44F3-BF0C-C53081253D68}" destId="{3EC8D17A-A660-40B0-A1BA-D0BB0A7304C2}" srcOrd="1" destOrd="0" presId="urn:microsoft.com/office/officeart/2008/layout/LinedList"/>
    <dgm:cxn modelId="{5A105833-B863-475A-85FA-16F34EBE9A46}" type="presParOf" srcId="{2FC15DEE-DD38-4273-8E0A-1E281E586602}" destId="{168AF026-18E6-4DB7-AC35-05699B102CAD}" srcOrd="8" destOrd="0" presId="urn:microsoft.com/office/officeart/2008/layout/LinedList"/>
    <dgm:cxn modelId="{B86477EB-3E13-4F84-8BD8-A4772EAA5E3D}" type="presParOf" srcId="{2FC15DEE-DD38-4273-8E0A-1E281E586602}" destId="{7C6217D3-EC10-492E-8534-F903F0A587E9}" srcOrd="9" destOrd="0" presId="urn:microsoft.com/office/officeart/2008/layout/LinedList"/>
    <dgm:cxn modelId="{0D8B67A3-6518-40C8-BCB5-57FF14B04BBB}" type="presParOf" srcId="{7C6217D3-EC10-492E-8534-F903F0A587E9}" destId="{ECD35DFF-B46A-4C26-AAB0-1D458E77E04B}" srcOrd="0" destOrd="0" presId="urn:microsoft.com/office/officeart/2008/layout/LinedList"/>
    <dgm:cxn modelId="{0899984E-935E-407B-9051-0A495DF39516}" type="presParOf" srcId="{7C6217D3-EC10-492E-8534-F903F0A587E9}" destId="{82ED3897-2BDF-47F4-ABB2-A25B30B042A1}" srcOrd="1" destOrd="0" presId="urn:microsoft.com/office/officeart/2008/layout/LinedList"/>
    <dgm:cxn modelId="{4F8FBA9F-9032-43BF-9EB0-A5E010F871BF}" type="presParOf" srcId="{2FC15DEE-DD38-4273-8E0A-1E281E586602}" destId="{A2B0C680-0292-4276-9D8C-461602F01F77}" srcOrd="10" destOrd="0" presId="urn:microsoft.com/office/officeart/2008/layout/LinedList"/>
    <dgm:cxn modelId="{C91F720B-2F50-4D82-A773-7FCA73DEC93B}" type="presParOf" srcId="{2FC15DEE-DD38-4273-8E0A-1E281E586602}" destId="{730A3FBA-04E6-43A4-8E46-79EDDD03686B}" srcOrd="11" destOrd="0" presId="urn:microsoft.com/office/officeart/2008/layout/LinedList"/>
    <dgm:cxn modelId="{2B06C9AD-8E97-4777-B4C4-18DDD09C6F49}" type="presParOf" srcId="{730A3FBA-04E6-43A4-8E46-79EDDD03686B}" destId="{74305FCD-FE5D-4CDD-8B8D-26636171DB6B}" srcOrd="0" destOrd="0" presId="urn:microsoft.com/office/officeart/2008/layout/LinedList"/>
    <dgm:cxn modelId="{F78749F4-8EDE-4174-9DFE-DB0A85CD7C66}" type="presParOf" srcId="{730A3FBA-04E6-43A4-8E46-79EDDD03686B}" destId="{54F24E2E-C7FB-4E1C-8CE7-F4FBD30875C9}" srcOrd="1" destOrd="0" presId="urn:microsoft.com/office/officeart/2008/layout/LinedList"/>
    <dgm:cxn modelId="{25F95DF7-4DAE-41DB-8F88-B2B34C9022C8}" type="presParOf" srcId="{2FC15DEE-DD38-4273-8E0A-1E281E586602}" destId="{68CC59ED-D936-4BF7-B3CC-835B27AAEE88}" srcOrd="12" destOrd="0" presId="urn:microsoft.com/office/officeart/2008/layout/LinedList"/>
    <dgm:cxn modelId="{4E0B4A1F-2D23-4F61-AE1A-4FD845B771E3}" type="presParOf" srcId="{2FC15DEE-DD38-4273-8E0A-1E281E586602}" destId="{F91F363C-C526-4638-AE49-C65775F73631}" srcOrd="13" destOrd="0" presId="urn:microsoft.com/office/officeart/2008/layout/LinedList"/>
    <dgm:cxn modelId="{3975F644-5883-4445-AC49-3C803E35199C}" type="presParOf" srcId="{F91F363C-C526-4638-AE49-C65775F73631}" destId="{C8D461F1-4BF2-43EF-BF25-696D781DA9DA}" srcOrd="0" destOrd="0" presId="urn:microsoft.com/office/officeart/2008/layout/LinedList"/>
    <dgm:cxn modelId="{C9024A53-958A-40FA-BF98-ACFF56D19845}" type="presParOf" srcId="{F91F363C-C526-4638-AE49-C65775F73631}" destId="{B7B2FD9E-6D67-4615-9248-88525B897E51}" srcOrd="1" destOrd="0" presId="urn:microsoft.com/office/officeart/2008/layout/LinedList"/>
    <dgm:cxn modelId="{5893D2FB-F0A6-4D58-A89E-5A61A573D4E1}" type="presParOf" srcId="{2FC15DEE-DD38-4273-8E0A-1E281E586602}" destId="{51EB181A-34DA-4A9C-968A-539803AF4947}" srcOrd="14" destOrd="0" presId="urn:microsoft.com/office/officeart/2008/layout/LinedList"/>
    <dgm:cxn modelId="{00D02447-E05C-48F3-84FC-E28740B4A165}" type="presParOf" srcId="{2FC15DEE-DD38-4273-8E0A-1E281E586602}" destId="{E7A90C50-0876-403F-BEBB-3F25F5B76354}" srcOrd="15" destOrd="0" presId="urn:microsoft.com/office/officeart/2008/layout/LinedList"/>
    <dgm:cxn modelId="{DDBA2221-9E8E-45D9-AA73-C63BB7128706}" type="presParOf" srcId="{E7A90C50-0876-403F-BEBB-3F25F5B76354}" destId="{8E3B5E9A-C2C1-46CE-BCCD-348BB6135972}" srcOrd="0" destOrd="0" presId="urn:microsoft.com/office/officeart/2008/layout/LinedList"/>
    <dgm:cxn modelId="{65279821-E546-451D-8D30-CF13F6F03212}" type="presParOf" srcId="{E7A90C50-0876-403F-BEBB-3F25F5B76354}" destId="{E2AF57EB-F30B-462A-9226-51D7120FDCB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49525-6570-4CD9-A030-4BA446C0D847}">
      <dsp:nvSpPr>
        <dsp:cNvPr id="0" name=""/>
        <dsp:cNvSpPr/>
      </dsp:nvSpPr>
      <dsp:spPr>
        <a:xfrm>
          <a:off x="0" y="3569039"/>
          <a:ext cx="8594725" cy="780818"/>
        </a:xfrm>
        <a:prstGeom prst="rect">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The process uses factual, scientific, reputable data</a:t>
          </a:r>
        </a:p>
      </dsp:txBody>
      <dsp:txXfrm>
        <a:off x="0" y="3569039"/>
        <a:ext cx="8594725" cy="780818"/>
      </dsp:txXfrm>
    </dsp:sp>
    <dsp:sp modelId="{83D1DA7C-C4C4-4F34-9B4B-7A3889702FED}">
      <dsp:nvSpPr>
        <dsp:cNvPr id="0" name=""/>
        <dsp:cNvSpPr/>
      </dsp:nvSpPr>
      <dsp:spPr>
        <a:xfrm rot="10800000">
          <a:off x="0" y="2379853"/>
          <a:ext cx="8594725" cy="1200899"/>
        </a:xfrm>
        <a:prstGeom prst="upArrowCallout">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0" i="0" kern="1200" dirty="0"/>
            <a:t>The process is intended to be objective </a:t>
          </a:r>
          <a:endParaRPr lang="en-US" sz="1300" kern="1200" dirty="0"/>
        </a:p>
      </dsp:txBody>
      <dsp:txXfrm rot="10800000">
        <a:off x="0" y="2379853"/>
        <a:ext cx="8594725" cy="780308"/>
      </dsp:txXfrm>
    </dsp:sp>
    <dsp:sp modelId="{9F06A43E-14F9-4FA4-BCBE-F46562B5A4FD}">
      <dsp:nvSpPr>
        <dsp:cNvPr id="0" name=""/>
        <dsp:cNvSpPr/>
      </dsp:nvSpPr>
      <dsp:spPr>
        <a:xfrm rot="10800000">
          <a:off x="0" y="1190666"/>
          <a:ext cx="8594725" cy="1200899"/>
        </a:xfrm>
        <a:prstGeom prst="upArrowCallout">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0" i="0" kern="1200" dirty="0"/>
            <a:t>CEQA seeks to accomplish the five major objectives below:</a:t>
          </a:r>
          <a:endParaRPr lang="en-US" sz="1300" kern="1200" dirty="0"/>
        </a:p>
      </dsp:txBody>
      <dsp:txXfrm rot="-10800000">
        <a:off x="0" y="1190666"/>
        <a:ext cx="8594725" cy="421515"/>
      </dsp:txXfrm>
    </dsp:sp>
    <dsp:sp modelId="{AAFEFBF5-853B-474C-B4A2-EEA789F6C741}">
      <dsp:nvSpPr>
        <dsp:cNvPr id="0" name=""/>
        <dsp:cNvSpPr/>
      </dsp:nvSpPr>
      <dsp:spPr>
        <a:xfrm>
          <a:off x="1049" y="1612181"/>
          <a:ext cx="1718525" cy="359068"/>
        </a:xfrm>
        <a:prstGeom prst="rect">
          <a:avLst/>
        </a:prstGeom>
        <a:solidFill>
          <a:schemeClr val="accent6">
            <a:alpha val="90000"/>
            <a:tint val="40000"/>
            <a:hueOff val="0"/>
            <a:satOff val="0"/>
            <a:lumOff val="0"/>
            <a:alphaOff val="0"/>
          </a:schemeClr>
        </a:solidFill>
        <a:ln w="1397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Disclose Environmental Impacts</a:t>
          </a:r>
        </a:p>
      </dsp:txBody>
      <dsp:txXfrm>
        <a:off x="1049" y="1612181"/>
        <a:ext cx="1718525" cy="359068"/>
      </dsp:txXfrm>
    </dsp:sp>
    <dsp:sp modelId="{B2D578C7-7614-42CA-9DB9-3D2D147975E7}">
      <dsp:nvSpPr>
        <dsp:cNvPr id="0" name=""/>
        <dsp:cNvSpPr/>
      </dsp:nvSpPr>
      <dsp:spPr>
        <a:xfrm>
          <a:off x="1719574" y="1612181"/>
          <a:ext cx="1718525" cy="359068"/>
        </a:xfrm>
        <a:prstGeom prst="rect">
          <a:avLst/>
        </a:prstGeom>
        <a:solidFill>
          <a:schemeClr val="accent6">
            <a:alpha val="90000"/>
            <a:tint val="40000"/>
            <a:hueOff val="0"/>
            <a:satOff val="0"/>
            <a:lumOff val="0"/>
            <a:alphaOff val="0"/>
          </a:schemeClr>
        </a:solidFill>
        <a:ln w="1397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0" i="0" kern="1200"/>
            <a:t>Prevent or Reduce Environmental Damage</a:t>
          </a:r>
          <a:endParaRPr lang="en-US" sz="1000" kern="1200"/>
        </a:p>
      </dsp:txBody>
      <dsp:txXfrm>
        <a:off x="1719574" y="1612181"/>
        <a:ext cx="1718525" cy="359068"/>
      </dsp:txXfrm>
    </dsp:sp>
    <dsp:sp modelId="{437543FC-4A96-4FAE-ACD6-FF1C3323AF6C}">
      <dsp:nvSpPr>
        <dsp:cNvPr id="0" name=""/>
        <dsp:cNvSpPr/>
      </dsp:nvSpPr>
      <dsp:spPr>
        <a:xfrm>
          <a:off x="3438099" y="1612181"/>
          <a:ext cx="1718525" cy="359068"/>
        </a:xfrm>
        <a:prstGeom prst="rect">
          <a:avLst/>
        </a:prstGeom>
        <a:solidFill>
          <a:schemeClr val="accent6">
            <a:alpha val="90000"/>
            <a:tint val="40000"/>
            <a:hueOff val="0"/>
            <a:satOff val="0"/>
            <a:lumOff val="0"/>
            <a:alphaOff val="0"/>
          </a:schemeClr>
        </a:solidFill>
        <a:ln w="1397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Disclose Agency Decisions</a:t>
          </a:r>
        </a:p>
      </dsp:txBody>
      <dsp:txXfrm>
        <a:off x="3438099" y="1612181"/>
        <a:ext cx="1718525" cy="359068"/>
      </dsp:txXfrm>
    </dsp:sp>
    <dsp:sp modelId="{9B1A4DFB-C4C8-4CF6-B647-69A1BBC5069D}">
      <dsp:nvSpPr>
        <dsp:cNvPr id="0" name=""/>
        <dsp:cNvSpPr/>
      </dsp:nvSpPr>
      <dsp:spPr>
        <a:xfrm>
          <a:off x="5156625" y="1612181"/>
          <a:ext cx="1718525" cy="359068"/>
        </a:xfrm>
        <a:prstGeom prst="rect">
          <a:avLst/>
        </a:prstGeom>
        <a:solidFill>
          <a:schemeClr val="accent6">
            <a:alpha val="90000"/>
            <a:tint val="40000"/>
            <a:hueOff val="0"/>
            <a:satOff val="0"/>
            <a:lumOff val="0"/>
            <a:alphaOff val="0"/>
          </a:schemeClr>
        </a:solidFill>
        <a:ln w="1397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0" i="0" kern="1200" dirty="0"/>
            <a:t>Promote Interagency Coordination</a:t>
          </a:r>
          <a:endParaRPr lang="en-US" sz="1000" kern="1200" dirty="0"/>
        </a:p>
      </dsp:txBody>
      <dsp:txXfrm>
        <a:off x="5156625" y="1612181"/>
        <a:ext cx="1718525" cy="359068"/>
      </dsp:txXfrm>
    </dsp:sp>
    <dsp:sp modelId="{7EAAC0DA-8036-4CC5-B444-659E329B9D87}">
      <dsp:nvSpPr>
        <dsp:cNvPr id="0" name=""/>
        <dsp:cNvSpPr/>
      </dsp:nvSpPr>
      <dsp:spPr>
        <a:xfrm>
          <a:off x="6875150" y="1612181"/>
          <a:ext cx="1718525" cy="359068"/>
        </a:xfrm>
        <a:prstGeom prst="rect">
          <a:avLst/>
        </a:prstGeom>
        <a:solidFill>
          <a:schemeClr val="accent6">
            <a:alpha val="90000"/>
            <a:tint val="40000"/>
            <a:hueOff val="0"/>
            <a:satOff val="0"/>
            <a:lumOff val="0"/>
            <a:alphaOff val="0"/>
          </a:schemeClr>
        </a:solidFill>
        <a:ln w="1397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Encourage Public Participation</a:t>
          </a:r>
        </a:p>
      </dsp:txBody>
      <dsp:txXfrm>
        <a:off x="6875150" y="1612181"/>
        <a:ext cx="1718525" cy="359068"/>
      </dsp:txXfrm>
    </dsp:sp>
    <dsp:sp modelId="{90DF9CCE-0891-4C1E-829D-2499B95D7B89}">
      <dsp:nvSpPr>
        <dsp:cNvPr id="0" name=""/>
        <dsp:cNvSpPr/>
      </dsp:nvSpPr>
      <dsp:spPr>
        <a:xfrm rot="10800000">
          <a:off x="0" y="1479"/>
          <a:ext cx="8594725" cy="1200899"/>
        </a:xfrm>
        <a:prstGeom prst="upArrowCallout">
          <a:avLst/>
        </a:prstGeom>
        <a:solidFill>
          <a:schemeClr val="accent6">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0" i="0" kern="1200" dirty="0"/>
            <a:t>CEQA is intended to inform government decisionmakers and the public about the potential environmental effects of proposed activities and to prevent significant, avoidable environmental damage</a:t>
          </a:r>
          <a:endParaRPr lang="en-US" sz="1300" kern="1200" dirty="0"/>
        </a:p>
      </dsp:txBody>
      <dsp:txXfrm rot="10800000">
        <a:off x="0" y="1479"/>
        <a:ext cx="8594725" cy="7803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081B7-53FA-483F-8690-EC50C91EC6E9}">
      <dsp:nvSpPr>
        <dsp:cNvPr id="0" name=""/>
        <dsp:cNvSpPr/>
      </dsp:nvSpPr>
      <dsp:spPr>
        <a:xfrm>
          <a:off x="235683" y="130352"/>
          <a:ext cx="1510523" cy="14167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6696FA-F435-454E-A1D2-6C5E5D17FE4B}">
      <dsp:nvSpPr>
        <dsp:cNvPr id="0" name=""/>
        <dsp:cNvSpPr/>
      </dsp:nvSpPr>
      <dsp:spPr>
        <a:xfrm>
          <a:off x="235683" y="1716600"/>
          <a:ext cx="4315781" cy="60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baseline="0"/>
            <a:t>What it is:</a:t>
          </a:r>
          <a:endParaRPr lang="en-US" sz="3600" kern="1200"/>
        </a:p>
      </dsp:txBody>
      <dsp:txXfrm>
        <a:off x="235683" y="1716600"/>
        <a:ext cx="4315781" cy="607197"/>
      </dsp:txXfrm>
    </dsp:sp>
    <dsp:sp modelId="{A7078F1E-226B-4231-A289-036606004F9B}">
      <dsp:nvSpPr>
        <dsp:cNvPr id="0" name=""/>
        <dsp:cNvSpPr/>
      </dsp:nvSpPr>
      <dsp:spPr>
        <a:xfrm>
          <a:off x="235683" y="2402613"/>
          <a:ext cx="4315781" cy="166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Facts</a:t>
          </a:r>
        </a:p>
        <a:p>
          <a:pPr marL="0" lvl="0" indent="0" algn="l" defTabSz="755650">
            <a:lnSpc>
              <a:spcPct val="90000"/>
            </a:lnSpc>
            <a:spcBef>
              <a:spcPct val="0"/>
            </a:spcBef>
            <a:spcAft>
              <a:spcPct val="35000"/>
            </a:spcAft>
            <a:buNone/>
          </a:pPr>
          <a:r>
            <a:rPr lang="en-US" sz="1700" kern="1200"/>
            <a:t>Reasonable assumption predicated on facts</a:t>
          </a:r>
        </a:p>
        <a:p>
          <a:pPr marL="0" lvl="0" indent="0" algn="l" defTabSz="755650">
            <a:lnSpc>
              <a:spcPct val="90000"/>
            </a:lnSpc>
            <a:spcBef>
              <a:spcPct val="0"/>
            </a:spcBef>
            <a:spcAft>
              <a:spcPct val="35000"/>
            </a:spcAft>
            <a:buNone/>
          </a:pPr>
          <a:r>
            <a:rPr lang="en-US" sz="1700" kern="1200" dirty="0"/>
            <a:t>Expert opinion supported by facts</a:t>
          </a:r>
        </a:p>
      </dsp:txBody>
      <dsp:txXfrm>
        <a:off x="235683" y="2402613"/>
        <a:ext cx="4315781" cy="1668512"/>
      </dsp:txXfrm>
    </dsp:sp>
    <dsp:sp modelId="{164B5F7D-E59B-435D-B517-6C0B9A5A852D}">
      <dsp:nvSpPr>
        <dsp:cNvPr id="0" name=""/>
        <dsp:cNvSpPr/>
      </dsp:nvSpPr>
      <dsp:spPr>
        <a:xfrm>
          <a:off x="5306726" y="130352"/>
          <a:ext cx="1510523" cy="14167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DEAE25-88C2-4F2A-B39E-0E5F0BF1D81A}">
      <dsp:nvSpPr>
        <dsp:cNvPr id="0" name=""/>
        <dsp:cNvSpPr/>
      </dsp:nvSpPr>
      <dsp:spPr>
        <a:xfrm>
          <a:off x="5306726" y="1716600"/>
          <a:ext cx="4315781" cy="607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baseline="0"/>
            <a:t>What it isn’t:</a:t>
          </a:r>
          <a:endParaRPr lang="en-US" sz="3600" kern="1200"/>
        </a:p>
      </dsp:txBody>
      <dsp:txXfrm>
        <a:off x="5306726" y="1716600"/>
        <a:ext cx="4315781" cy="607197"/>
      </dsp:txXfrm>
    </dsp:sp>
    <dsp:sp modelId="{727CD8BA-6291-4AD9-A3A7-980269904087}">
      <dsp:nvSpPr>
        <dsp:cNvPr id="0" name=""/>
        <dsp:cNvSpPr/>
      </dsp:nvSpPr>
      <dsp:spPr>
        <a:xfrm>
          <a:off x="5306726" y="2402613"/>
          <a:ext cx="4315781" cy="1668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Argument</a:t>
          </a:r>
        </a:p>
        <a:p>
          <a:pPr marL="0" lvl="0" indent="0" algn="l" defTabSz="755650">
            <a:lnSpc>
              <a:spcPct val="90000"/>
            </a:lnSpc>
            <a:spcBef>
              <a:spcPct val="0"/>
            </a:spcBef>
            <a:spcAft>
              <a:spcPct val="35000"/>
            </a:spcAft>
            <a:buNone/>
          </a:pPr>
          <a:r>
            <a:rPr lang="en-US" sz="1700" kern="1200"/>
            <a:t>Speculation</a:t>
          </a:r>
        </a:p>
        <a:p>
          <a:pPr marL="0" lvl="0" indent="0" algn="l" defTabSz="755650">
            <a:lnSpc>
              <a:spcPct val="90000"/>
            </a:lnSpc>
            <a:spcBef>
              <a:spcPct val="0"/>
            </a:spcBef>
            <a:spcAft>
              <a:spcPct val="35000"/>
            </a:spcAft>
            <a:buNone/>
          </a:pPr>
          <a:r>
            <a:rPr lang="en-US" sz="1700" kern="1200"/>
            <a:t>Unsubstantiated opinion or narrative</a:t>
          </a:r>
        </a:p>
        <a:p>
          <a:pPr marL="0" lvl="0" indent="0" algn="l" defTabSz="755650">
            <a:lnSpc>
              <a:spcPct val="90000"/>
            </a:lnSpc>
            <a:spcBef>
              <a:spcPct val="0"/>
            </a:spcBef>
            <a:spcAft>
              <a:spcPct val="35000"/>
            </a:spcAft>
            <a:buNone/>
          </a:pPr>
          <a:r>
            <a:rPr lang="en-US" sz="1700" kern="1200"/>
            <a:t>Clearly inaccurate or erroneous information</a:t>
          </a:r>
        </a:p>
        <a:p>
          <a:pPr marL="0" lvl="0" indent="0" algn="l" defTabSz="755650">
            <a:lnSpc>
              <a:spcPct val="90000"/>
            </a:lnSpc>
            <a:spcBef>
              <a:spcPct val="0"/>
            </a:spcBef>
            <a:spcAft>
              <a:spcPct val="35000"/>
            </a:spcAft>
            <a:buNone/>
          </a:pPr>
          <a:r>
            <a:rPr lang="en-US" sz="1700" kern="1200"/>
            <a:t>Socioeconomic impact not linked to physical environmental impact</a:t>
          </a:r>
        </a:p>
      </dsp:txBody>
      <dsp:txXfrm>
        <a:off x="5306726" y="2402613"/>
        <a:ext cx="4315781" cy="1668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4BAC7-D0A0-48D5-9E67-C2F05FB64174}">
      <dsp:nvSpPr>
        <dsp:cNvPr id="0" name=""/>
        <dsp:cNvSpPr/>
      </dsp:nvSpPr>
      <dsp:spPr>
        <a:xfrm>
          <a:off x="235682" y="305362"/>
          <a:ext cx="720750" cy="720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D5CD32-0182-46A0-BC76-43565DB0DCCC}">
      <dsp:nvSpPr>
        <dsp:cNvPr id="0" name=""/>
        <dsp:cNvSpPr/>
      </dsp:nvSpPr>
      <dsp:spPr>
        <a:xfrm>
          <a:off x="387039" y="456719"/>
          <a:ext cx="418035" cy="4180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C29C676-D4EA-4F56-8228-567EE72FB258}">
      <dsp:nvSpPr>
        <dsp:cNvPr id="0" name=""/>
        <dsp:cNvSpPr/>
      </dsp:nvSpPr>
      <dsp:spPr>
        <a:xfrm>
          <a:off x="1110879" y="305362"/>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baseline="0"/>
            <a:t>Perfect </a:t>
          </a:r>
          <a:endParaRPr lang="en-US" sz="1500" kern="1200"/>
        </a:p>
      </dsp:txBody>
      <dsp:txXfrm>
        <a:off x="1110879" y="305362"/>
        <a:ext cx="1698911" cy="720750"/>
      </dsp:txXfrm>
    </dsp:sp>
    <dsp:sp modelId="{8D37F56B-5BBA-4AAE-A13A-EF227AC331D8}">
      <dsp:nvSpPr>
        <dsp:cNvPr id="0" name=""/>
        <dsp:cNvSpPr/>
      </dsp:nvSpPr>
      <dsp:spPr>
        <a:xfrm>
          <a:off x="3105813" y="305362"/>
          <a:ext cx="720750" cy="720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68D7E5-C440-410C-9382-9D21CEB5AF96}">
      <dsp:nvSpPr>
        <dsp:cNvPr id="0" name=""/>
        <dsp:cNvSpPr/>
      </dsp:nvSpPr>
      <dsp:spPr>
        <a:xfrm>
          <a:off x="3257170" y="456719"/>
          <a:ext cx="418035" cy="4180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0642F7-9F53-458E-8638-2BA26E858132}">
      <dsp:nvSpPr>
        <dsp:cNvPr id="0" name=""/>
        <dsp:cNvSpPr/>
      </dsp:nvSpPr>
      <dsp:spPr>
        <a:xfrm>
          <a:off x="3981010" y="305362"/>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baseline="0"/>
            <a:t>An advocate for a project </a:t>
          </a:r>
          <a:endParaRPr lang="en-US" sz="1500" kern="1200"/>
        </a:p>
      </dsp:txBody>
      <dsp:txXfrm>
        <a:off x="3981010" y="305362"/>
        <a:ext cx="1698911" cy="720750"/>
      </dsp:txXfrm>
    </dsp:sp>
    <dsp:sp modelId="{27106E09-381C-4070-979C-372002D7C332}">
      <dsp:nvSpPr>
        <dsp:cNvPr id="0" name=""/>
        <dsp:cNvSpPr/>
      </dsp:nvSpPr>
      <dsp:spPr>
        <a:xfrm>
          <a:off x="5975944" y="305362"/>
          <a:ext cx="720750" cy="7207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7ECAE9-3911-4ED9-9B0C-9847C6E7ED49}">
      <dsp:nvSpPr>
        <dsp:cNvPr id="0" name=""/>
        <dsp:cNvSpPr/>
      </dsp:nvSpPr>
      <dsp:spPr>
        <a:xfrm>
          <a:off x="6127301" y="456719"/>
          <a:ext cx="418035" cy="4180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93E02B-D99A-4DF5-B00E-8952971BC6E8}">
      <dsp:nvSpPr>
        <dsp:cNvPr id="0" name=""/>
        <dsp:cNvSpPr/>
      </dsp:nvSpPr>
      <dsp:spPr>
        <a:xfrm>
          <a:off x="6851141" y="305362"/>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baseline="0"/>
            <a:t>The project itself </a:t>
          </a:r>
          <a:endParaRPr lang="en-US" sz="1500" kern="1200"/>
        </a:p>
      </dsp:txBody>
      <dsp:txXfrm>
        <a:off x="6851141" y="305362"/>
        <a:ext cx="1698911" cy="720750"/>
      </dsp:txXfrm>
    </dsp:sp>
    <dsp:sp modelId="{E6E15FBA-8F4B-4CFC-BD44-85436B2BB40F}">
      <dsp:nvSpPr>
        <dsp:cNvPr id="0" name=""/>
        <dsp:cNvSpPr/>
      </dsp:nvSpPr>
      <dsp:spPr>
        <a:xfrm>
          <a:off x="235682" y="1740363"/>
          <a:ext cx="720750" cy="72075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C9D717-773E-44E3-90CF-2422CD6780C9}">
      <dsp:nvSpPr>
        <dsp:cNvPr id="0" name=""/>
        <dsp:cNvSpPr/>
      </dsp:nvSpPr>
      <dsp:spPr>
        <a:xfrm>
          <a:off x="387039" y="1891721"/>
          <a:ext cx="418035" cy="4180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F90440-269F-4645-9B96-D55FC1648208}">
      <dsp:nvSpPr>
        <dsp:cNvPr id="0" name=""/>
        <dsp:cNvSpPr/>
      </dsp:nvSpPr>
      <dsp:spPr>
        <a:xfrm>
          <a:off x="1110879" y="1740363"/>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baseline="0"/>
            <a:t>A chance to fix existing problems </a:t>
          </a:r>
          <a:endParaRPr lang="en-US" sz="1500" kern="1200"/>
        </a:p>
      </dsp:txBody>
      <dsp:txXfrm>
        <a:off x="1110879" y="1740363"/>
        <a:ext cx="1698911" cy="720750"/>
      </dsp:txXfrm>
    </dsp:sp>
    <dsp:sp modelId="{139A5F9B-5B9C-438D-9B50-6242825FA23A}">
      <dsp:nvSpPr>
        <dsp:cNvPr id="0" name=""/>
        <dsp:cNvSpPr/>
      </dsp:nvSpPr>
      <dsp:spPr>
        <a:xfrm>
          <a:off x="3105813" y="1740363"/>
          <a:ext cx="720750" cy="72075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246EB-5AAC-4F95-B0B7-F60CB7DAF0D8}">
      <dsp:nvSpPr>
        <dsp:cNvPr id="0" name=""/>
        <dsp:cNvSpPr/>
      </dsp:nvSpPr>
      <dsp:spPr>
        <a:xfrm>
          <a:off x="3257170" y="1891721"/>
          <a:ext cx="418035" cy="4180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4833F5-BDCD-49FE-BB62-E3A2CD7FDC96}">
      <dsp:nvSpPr>
        <dsp:cNvPr id="0" name=""/>
        <dsp:cNvSpPr/>
      </dsp:nvSpPr>
      <dsp:spPr>
        <a:xfrm>
          <a:off x="3981010" y="1740363"/>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baseline="0"/>
            <a:t>An encyclopedia of everything everywhere </a:t>
          </a:r>
          <a:endParaRPr lang="en-US" sz="1500" kern="1200"/>
        </a:p>
      </dsp:txBody>
      <dsp:txXfrm>
        <a:off x="3981010" y="1740363"/>
        <a:ext cx="1698911" cy="720750"/>
      </dsp:txXfrm>
    </dsp:sp>
    <dsp:sp modelId="{06B7C991-E47D-454B-8A86-2AB1185BAF1A}">
      <dsp:nvSpPr>
        <dsp:cNvPr id="0" name=""/>
        <dsp:cNvSpPr/>
      </dsp:nvSpPr>
      <dsp:spPr>
        <a:xfrm>
          <a:off x="5975944" y="1740363"/>
          <a:ext cx="720750" cy="7207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169D2B-929C-443A-97F6-D951EEA36E4E}">
      <dsp:nvSpPr>
        <dsp:cNvPr id="0" name=""/>
        <dsp:cNvSpPr/>
      </dsp:nvSpPr>
      <dsp:spPr>
        <a:xfrm>
          <a:off x="6127301" y="1891721"/>
          <a:ext cx="418035" cy="4180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FCE353-C252-4B87-856C-79060282D9CC}">
      <dsp:nvSpPr>
        <dsp:cNvPr id="0" name=""/>
        <dsp:cNvSpPr/>
      </dsp:nvSpPr>
      <dsp:spPr>
        <a:xfrm>
          <a:off x="6851141" y="1740363"/>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baseline="0"/>
            <a:t>The analysis of ‘worst case’ </a:t>
          </a:r>
          <a:endParaRPr lang="en-US" sz="1500" kern="1200"/>
        </a:p>
      </dsp:txBody>
      <dsp:txXfrm>
        <a:off x="6851141" y="1740363"/>
        <a:ext cx="1698911" cy="720750"/>
      </dsp:txXfrm>
    </dsp:sp>
    <dsp:sp modelId="{8ACD4087-09E9-48E5-97F3-EAA9E1341947}">
      <dsp:nvSpPr>
        <dsp:cNvPr id="0" name=""/>
        <dsp:cNvSpPr/>
      </dsp:nvSpPr>
      <dsp:spPr>
        <a:xfrm>
          <a:off x="235682" y="3175365"/>
          <a:ext cx="720750" cy="7207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E8C645-2FFA-4168-A001-A04FAF2E839C}">
      <dsp:nvSpPr>
        <dsp:cNvPr id="0" name=""/>
        <dsp:cNvSpPr/>
      </dsp:nvSpPr>
      <dsp:spPr>
        <a:xfrm>
          <a:off x="387039" y="3326723"/>
          <a:ext cx="418035" cy="41803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9DB7CA-6C78-4CC2-A328-8DB03E3615A2}">
      <dsp:nvSpPr>
        <dsp:cNvPr id="0" name=""/>
        <dsp:cNvSpPr/>
      </dsp:nvSpPr>
      <dsp:spPr>
        <a:xfrm>
          <a:off x="1110879" y="3175365"/>
          <a:ext cx="1698911" cy="720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90000"/>
            </a:lnSpc>
            <a:spcBef>
              <a:spcPct val="0"/>
            </a:spcBef>
            <a:spcAft>
              <a:spcPct val="35000"/>
            </a:spcAft>
            <a:buNone/>
          </a:pPr>
          <a:r>
            <a:rPr lang="en-US" sz="1500" kern="1200" baseline="0"/>
            <a:t>A decision maker</a:t>
          </a:r>
          <a:endParaRPr lang="en-US" sz="1500" kern="1200"/>
        </a:p>
      </dsp:txBody>
      <dsp:txXfrm>
        <a:off x="1110879" y="3175365"/>
        <a:ext cx="1698911" cy="720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6388E-FE6B-4DEC-BC8E-C15A3F9C9F24}">
      <dsp:nvSpPr>
        <dsp:cNvPr id="0" name=""/>
        <dsp:cNvSpPr/>
      </dsp:nvSpPr>
      <dsp:spPr>
        <a:xfrm>
          <a:off x="252032" y="2256193"/>
          <a:ext cx="2007677"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Sep. 2016</a:t>
          </a:r>
        </a:p>
      </dsp:txBody>
      <dsp:txXfrm>
        <a:off x="252032" y="2256193"/>
        <a:ext cx="2007677" cy="474767"/>
      </dsp:txXfrm>
    </dsp:sp>
    <dsp:sp modelId="{826AA598-85FE-43DF-B953-52E8721E6980}">
      <dsp:nvSpPr>
        <dsp:cNvPr id="0" name=""/>
        <dsp:cNvSpPr/>
      </dsp:nvSpPr>
      <dsp:spPr>
        <a:xfrm>
          <a:off x="0" y="2016709"/>
          <a:ext cx="8785735" cy="168059"/>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E2709B-E864-4B0B-AA72-1B741D414AB8}">
      <dsp:nvSpPr>
        <dsp:cNvPr id="0" name=""/>
        <dsp:cNvSpPr/>
      </dsp:nvSpPr>
      <dsp:spPr>
        <a:xfrm>
          <a:off x="151648" y="441614"/>
          <a:ext cx="2208445" cy="860843"/>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Initial Study/Mitigated Negative Declaration (IS/MND)</a:t>
          </a:r>
        </a:p>
      </dsp:txBody>
      <dsp:txXfrm>
        <a:off x="151648" y="441614"/>
        <a:ext cx="2208445" cy="860843"/>
      </dsp:txXfrm>
    </dsp:sp>
    <dsp:sp modelId="{5EA76786-DEA8-4C02-A2D7-65B545AEA52D}">
      <dsp:nvSpPr>
        <dsp:cNvPr id="0" name=""/>
        <dsp:cNvSpPr/>
      </dsp:nvSpPr>
      <dsp:spPr>
        <a:xfrm>
          <a:off x="1255871" y="1302458"/>
          <a:ext cx="0" cy="71425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62E05038-0F5B-4314-82F1-1086563FDE2C}">
      <dsp:nvSpPr>
        <dsp:cNvPr id="0" name=""/>
        <dsp:cNvSpPr/>
      </dsp:nvSpPr>
      <dsp:spPr>
        <a:xfrm>
          <a:off x="1506830" y="1470517"/>
          <a:ext cx="2007677"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Sep. 2019</a:t>
          </a:r>
        </a:p>
      </dsp:txBody>
      <dsp:txXfrm>
        <a:off x="1506830" y="1470517"/>
        <a:ext cx="2007677" cy="474767"/>
      </dsp:txXfrm>
    </dsp:sp>
    <dsp:sp modelId="{675B48D7-7129-4C7A-9E0E-DCBF8D3AB6E8}">
      <dsp:nvSpPr>
        <dsp:cNvPr id="0" name=""/>
        <dsp:cNvSpPr/>
      </dsp:nvSpPr>
      <dsp:spPr>
        <a:xfrm>
          <a:off x="1406446" y="2899019"/>
          <a:ext cx="2208445" cy="659369"/>
        </a:xfrm>
        <a:prstGeom prst="rect">
          <a:avLst/>
        </a:prstGeom>
        <a:solidFill>
          <a:schemeClr val="accent2">
            <a:tint val="40000"/>
            <a:alpha val="90000"/>
            <a:hueOff val="177551"/>
            <a:satOff val="-2621"/>
            <a:lumOff val="-272"/>
            <a:alphaOff val="0"/>
          </a:schemeClr>
        </a:solidFill>
        <a:ln w="13970" cap="flat" cmpd="sng" algn="ctr">
          <a:solidFill>
            <a:schemeClr val="accent2">
              <a:tint val="40000"/>
              <a:alpha val="90000"/>
              <a:hueOff val="177551"/>
              <a:satOff val="-2621"/>
              <a:lumOff val="-2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Draft Environmental Impact Report (EIR)</a:t>
          </a:r>
        </a:p>
      </dsp:txBody>
      <dsp:txXfrm>
        <a:off x="1406446" y="2899019"/>
        <a:ext cx="2208445" cy="659369"/>
      </dsp:txXfrm>
    </dsp:sp>
    <dsp:sp modelId="{DD52657C-A692-4F04-9791-9DF101C21282}">
      <dsp:nvSpPr>
        <dsp:cNvPr id="0" name=""/>
        <dsp:cNvSpPr/>
      </dsp:nvSpPr>
      <dsp:spPr>
        <a:xfrm>
          <a:off x="2510669" y="2184768"/>
          <a:ext cx="0" cy="714251"/>
        </a:xfrm>
        <a:prstGeom prst="line">
          <a:avLst/>
        </a:prstGeom>
        <a:solidFill>
          <a:schemeClr val="accent2">
            <a:hueOff val="167755"/>
            <a:satOff val="-1585"/>
            <a:lumOff val="-1647"/>
            <a:alphaOff val="0"/>
          </a:schemeClr>
        </a:solidFill>
        <a:ln w="6350" cap="flat" cmpd="sng" algn="ctr">
          <a:solidFill>
            <a:schemeClr val="accent2">
              <a:hueOff val="167755"/>
              <a:satOff val="-1585"/>
              <a:lumOff val="-1647"/>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69766B5-F2F6-47E8-885E-D1D881282C1B}">
      <dsp:nvSpPr>
        <dsp:cNvPr id="0" name=""/>
        <dsp:cNvSpPr/>
      </dsp:nvSpPr>
      <dsp:spPr>
        <a:xfrm>
          <a:off x="1203352" y="2048220"/>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BADB94B9-E6D4-4F00-8EED-5F5C0C3C6011}">
      <dsp:nvSpPr>
        <dsp:cNvPr id="0" name=""/>
        <dsp:cNvSpPr/>
      </dsp:nvSpPr>
      <dsp:spPr>
        <a:xfrm>
          <a:off x="2458151" y="2048220"/>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AAC56A6A-96C7-4A39-9EAF-B92227807655}">
      <dsp:nvSpPr>
        <dsp:cNvPr id="0" name=""/>
        <dsp:cNvSpPr/>
      </dsp:nvSpPr>
      <dsp:spPr>
        <a:xfrm>
          <a:off x="2761629" y="2256193"/>
          <a:ext cx="2007677"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Apr. 2022</a:t>
          </a:r>
        </a:p>
      </dsp:txBody>
      <dsp:txXfrm>
        <a:off x="2761629" y="2256193"/>
        <a:ext cx="2007677" cy="474767"/>
      </dsp:txXfrm>
    </dsp:sp>
    <dsp:sp modelId="{40EEE76B-3883-4BF1-9D83-5B66C8FD590C}">
      <dsp:nvSpPr>
        <dsp:cNvPr id="0" name=""/>
        <dsp:cNvSpPr/>
      </dsp:nvSpPr>
      <dsp:spPr>
        <a:xfrm>
          <a:off x="2661245" y="643088"/>
          <a:ext cx="2208445" cy="659369"/>
        </a:xfrm>
        <a:prstGeom prst="rect">
          <a:avLst/>
        </a:prstGeom>
        <a:solidFill>
          <a:schemeClr val="accent2">
            <a:tint val="40000"/>
            <a:alpha val="90000"/>
            <a:hueOff val="355102"/>
            <a:satOff val="-5243"/>
            <a:lumOff val="-545"/>
            <a:alphaOff val="0"/>
          </a:schemeClr>
        </a:solidFill>
        <a:ln w="13970" cap="flat" cmpd="sng" algn="ctr">
          <a:solidFill>
            <a:schemeClr val="accent2">
              <a:tint val="40000"/>
              <a:alpha val="90000"/>
              <a:hueOff val="355102"/>
              <a:satOff val="-5243"/>
              <a:lumOff val="-5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1st Partial Recirculated EIR</a:t>
          </a:r>
        </a:p>
      </dsp:txBody>
      <dsp:txXfrm>
        <a:off x="2661245" y="643088"/>
        <a:ext cx="2208445" cy="659369"/>
      </dsp:txXfrm>
    </dsp:sp>
    <dsp:sp modelId="{83E2917C-0FCC-4A85-A7B2-6A843CC5FE88}">
      <dsp:nvSpPr>
        <dsp:cNvPr id="0" name=""/>
        <dsp:cNvSpPr/>
      </dsp:nvSpPr>
      <dsp:spPr>
        <a:xfrm>
          <a:off x="3765468" y="1302458"/>
          <a:ext cx="0" cy="714251"/>
        </a:xfrm>
        <a:prstGeom prst="line">
          <a:avLst/>
        </a:prstGeom>
        <a:solidFill>
          <a:schemeClr val="accent2">
            <a:hueOff val="335510"/>
            <a:satOff val="-3169"/>
            <a:lumOff val="-3295"/>
            <a:alphaOff val="0"/>
          </a:schemeClr>
        </a:solidFill>
        <a:ln w="6350" cap="flat" cmpd="sng" algn="ctr">
          <a:solidFill>
            <a:schemeClr val="accent2">
              <a:hueOff val="335510"/>
              <a:satOff val="-3169"/>
              <a:lumOff val="-3295"/>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BFC1F404-1A91-47AD-8042-C6B08025502B}">
      <dsp:nvSpPr>
        <dsp:cNvPr id="0" name=""/>
        <dsp:cNvSpPr/>
      </dsp:nvSpPr>
      <dsp:spPr>
        <a:xfrm>
          <a:off x="4016427" y="1470517"/>
          <a:ext cx="2007677"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June 2022</a:t>
          </a:r>
        </a:p>
      </dsp:txBody>
      <dsp:txXfrm>
        <a:off x="4016427" y="1470517"/>
        <a:ext cx="2007677" cy="474767"/>
      </dsp:txXfrm>
    </dsp:sp>
    <dsp:sp modelId="{808968D2-AEFC-4490-8CC0-64A03043330C}">
      <dsp:nvSpPr>
        <dsp:cNvPr id="0" name=""/>
        <dsp:cNvSpPr/>
      </dsp:nvSpPr>
      <dsp:spPr>
        <a:xfrm>
          <a:off x="3916044" y="2899019"/>
          <a:ext cx="2208445" cy="659369"/>
        </a:xfrm>
        <a:prstGeom prst="rect">
          <a:avLst/>
        </a:prstGeom>
        <a:solidFill>
          <a:schemeClr val="accent2">
            <a:tint val="40000"/>
            <a:alpha val="90000"/>
            <a:hueOff val="532653"/>
            <a:satOff val="-7864"/>
            <a:lumOff val="-817"/>
            <a:alphaOff val="0"/>
          </a:schemeClr>
        </a:solidFill>
        <a:ln w="13970" cap="flat" cmpd="sng" algn="ctr">
          <a:solidFill>
            <a:schemeClr val="accent2">
              <a:tint val="40000"/>
              <a:alpha val="90000"/>
              <a:hueOff val="532653"/>
              <a:satOff val="-7864"/>
              <a:lumOff val="-8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2nd Partial Recirculated EIR</a:t>
          </a:r>
        </a:p>
      </dsp:txBody>
      <dsp:txXfrm>
        <a:off x="3916044" y="2899019"/>
        <a:ext cx="2208445" cy="659369"/>
      </dsp:txXfrm>
    </dsp:sp>
    <dsp:sp modelId="{96014594-BCAF-4BC2-A952-E7E9741F26E0}">
      <dsp:nvSpPr>
        <dsp:cNvPr id="0" name=""/>
        <dsp:cNvSpPr/>
      </dsp:nvSpPr>
      <dsp:spPr>
        <a:xfrm>
          <a:off x="5020266" y="2184768"/>
          <a:ext cx="0" cy="714251"/>
        </a:xfrm>
        <a:prstGeom prst="line">
          <a:avLst/>
        </a:prstGeom>
        <a:solidFill>
          <a:schemeClr val="accent2">
            <a:hueOff val="503265"/>
            <a:satOff val="-4754"/>
            <a:lumOff val="-4942"/>
            <a:alphaOff val="0"/>
          </a:schemeClr>
        </a:solidFill>
        <a:ln w="6350" cap="flat" cmpd="sng" algn="ctr">
          <a:solidFill>
            <a:schemeClr val="accent2">
              <a:hueOff val="503265"/>
              <a:satOff val="-4754"/>
              <a:lumOff val="-4942"/>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B5058C7-2F6B-4ADD-8693-FAFC6EE35176}">
      <dsp:nvSpPr>
        <dsp:cNvPr id="0" name=""/>
        <dsp:cNvSpPr/>
      </dsp:nvSpPr>
      <dsp:spPr>
        <a:xfrm>
          <a:off x="3712949" y="2048220"/>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0B0F40D4-EA79-4DEC-B624-EAC42817BBDD}">
      <dsp:nvSpPr>
        <dsp:cNvPr id="0" name=""/>
        <dsp:cNvSpPr/>
      </dsp:nvSpPr>
      <dsp:spPr>
        <a:xfrm>
          <a:off x="4967748" y="2048220"/>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AA4D0C1C-E74E-49B2-9610-DDE3ED6614A0}">
      <dsp:nvSpPr>
        <dsp:cNvPr id="0" name=""/>
        <dsp:cNvSpPr/>
      </dsp:nvSpPr>
      <dsp:spPr>
        <a:xfrm>
          <a:off x="5271226" y="2256193"/>
          <a:ext cx="2007677"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44550">
            <a:lnSpc>
              <a:spcPct val="90000"/>
            </a:lnSpc>
            <a:spcBef>
              <a:spcPct val="0"/>
            </a:spcBef>
            <a:spcAft>
              <a:spcPct val="35000"/>
            </a:spcAft>
            <a:buNone/>
            <a:defRPr b="1"/>
          </a:pPr>
          <a:r>
            <a:rPr lang="en-US" sz="1900" kern="1200"/>
            <a:t>Aug 2022</a:t>
          </a:r>
        </a:p>
      </dsp:txBody>
      <dsp:txXfrm>
        <a:off x="5271226" y="2256193"/>
        <a:ext cx="2007677" cy="474767"/>
      </dsp:txXfrm>
    </dsp:sp>
    <dsp:sp modelId="{80B11E85-389E-41D5-AFA5-4754FA79D61B}">
      <dsp:nvSpPr>
        <dsp:cNvPr id="0" name=""/>
        <dsp:cNvSpPr/>
      </dsp:nvSpPr>
      <dsp:spPr>
        <a:xfrm>
          <a:off x="5170842" y="716351"/>
          <a:ext cx="2208445" cy="586106"/>
        </a:xfrm>
        <a:prstGeom prst="rect">
          <a:avLst/>
        </a:prstGeom>
        <a:solidFill>
          <a:schemeClr val="accent2">
            <a:tint val="40000"/>
            <a:alpha val="90000"/>
            <a:hueOff val="710204"/>
            <a:satOff val="-10486"/>
            <a:lumOff val="-1090"/>
            <a:alphaOff val="0"/>
          </a:schemeClr>
        </a:solidFill>
        <a:ln w="13970" cap="flat" cmpd="sng" algn="ctr">
          <a:solidFill>
            <a:schemeClr val="accent2">
              <a:tint val="40000"/>
              <a:alpha val="90000"/>
              <a:hueOff val="710204"/>
              <a:satOff val="-10486"/>
              <a:lumOff val="-10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Draft EIR</a:t>
          </a:r>
        </a:p>
      </dsp:txBody>
      <dsp:txXfrm>
        <a:off x="5170842" y="716351"/>
        <a:ext cx="2208445" cy="586106"/>
      </dsp:txXfrm>
    </dsp:sp>
    <dsp:sp modelId="{4767D828-D8CF-49FE-A62D-64C43474DCFF}">
      <dsp:nvSpPr>
        <dsp:cNvPr id="0" name=""/>
        <dsp:cNvSpPr/>
      </dsp:nvSpPr>
      <dsp:spPr>
        <a:xfrm>
          <a:off x="6275065" y="1302458"/>
          <a:ext cx="0" cy="714251"/>
        </a:xfrm>
        <a:prstGeom prst="line">
          <a:avLst/>
        </a:prstGeom>
        <a:solidFill>
          <a:schemeClr val="accent2">
            <a:hueOff val="671020"/>
            <a:satOff val="-6338"/>
            <a:lumOff val="-6590"/>
            <a:alphaOff val="0"/>
          </a:schemeClr>
        </a:solidFill>
        <a:ln w="6350" cap="flat" cmpd="sng" algn="ctr">
          <a:solidFill>
            <a:schemeClr val="accent2">
              <a:hueOff val="671020"/>
              <a:satOff val="-6338"/>
              <a:lumOff val="-659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AC900019-3118-4C39-A8D6-55424171F76D}">
      <dsp:nvSpPr>
        <dsp:cNvPr id="0" name=""/>
        <dsp:cNvSpPr/>
      </dsp:nvSpPr>
      <dsp:spPr>
        <a:xfrm>
          <a:off x="6526025" y="1470517"/>
          <a:ext cx="2007677" cy="474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44550">
            <a:lnSpc>
              <a:spcPct val="90000"/>
            </a:lnSpc>
            <a:spcBef>
              <a:spcPct val="0"/>
            </a:spcBef>
            <a:spcAft>
              <a:spcPct val="35000"/>
            </a:spcAft>
            <a:buNone/>
            <a:defRPr b="1"/>
          </a:pPr>
          <a:r>
            <a:rPr lang="en-US" sz="1900" kern="1200"/>
            <a:t>Nov. 2022</a:t>
          </a:r>
        </a:p>
      </dsp:txBody>
      <dsp:txXfrm>
        <a:off x="6526025" y="1470517"/>
        <a:ext cx="2007677" cy="474767"/>
      </dsp:txXfrm>
    </dsp:sp>
    <dsp:sp modelId="{941AF8BB-C68F-4D9A-AE0C-4C5BD226D4EC}">
      <dsp:nvSpPr>
        <dsp:cNvPr id="0" name=""/>
        <dsp:cNvSpPr/>
      </dsp:nvSpPr>
      <dsp:spPr>
        <a:xfrm>
          <a:off x="6425641" y="2899019"/>
          <a:ext cx="2208445" cy="586106"/>
        </a:xfrm>
        <a:prstGeom prst="rect">
          <a:avLst/>
        </a:prstGeom>
        <a:solidFill>
          <a:schemeClr val="accent2">
            <a:tint val="40000"/>
            <a:alpha val="90000"/>
            <a:hueOff val="887755"/>
            <a:satOff val="-13107"/>
            <a:lumOff val="-1362"/>
            <a:alphaOff val="0"/>
          </a:schemeClr>
        </a:solidFill>
        <a:ln w="13970" cap="flat" cmpd="sng" algn="ctr">
          <a:solidFill>
            <a:schemeClr val="accent2">
              <a:tint val="40000"/>
              <a:alpha val="90000"/>
              <a:hueOff val="887755"/>
              <a:satOff val="-13107"/>
              <a:lumOff val="-13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l" defTabSz="622300">
            <a:lnSpc>
              <a:spcPct val="90000"/>
            </a:lnSpc>
            <a:spcBef>
              <a:spcPct val="0"/>
            </a:spcBef>
            <a:spcAft>
              <a:spcPct val="35000"/>
            </a:spcAft>
            <a:buNone/>
          </a:pPr>
          <a:r>
            <a:rPr lang="en-US" sz="1400" kern="1200"/>
            <a:t>Final EIR</a:t>
          </a:r>
        </a:p>
      </dsp:txBody>
      <dsp:txXfrm>
        <a:off x="6425641" y="2899019"/>
        <a:ext cx="2208445" cy="586106"/>
      </dsp:txXfrm>
    </dsp:sp>
    <dsp:sp modelId="{3AB2C67F-423B-4D74-94CF-D5DC34AC5120}">
      <dsp:nvSpPr>
        <dsp:cNvPr id="0" name=""/>
        <dsp:cNvSpPr/>
      </dsp:nvSpPr>
      <dsp:spPr>
        <a:xfrm>
          <a:off x="7529863" y="2184768"/>
          <a:ext cx="0" cy="714251"/>
        </a:xfrm>
        <a:prstGeom prst="line">
          <a:avLst/>
        </a:prstGeom>
        <a:solidFill>
          <a:schemeClr val="accent2">
            <a:hueOff val="838775"/>
            <a:satOff val="-7923"/>
            <a:lumOff val="-8237"/>
            <a:alphaOff val="0"/>
          </a:schemeClr>
        </a:solidFill>
        <a:ln w="6350" cap="flat" cmpd="sng" algn="ctr">
          <a:solidFill>
            <a:schemeClr val="accent2">
              <a:hueOff val="838775"/>
              <a:satOff val="-7923"/>
              <a:lumOff val="-8237"/>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C80204E-E928-4329-B0A1-2167109A74B1}">
      <dsp:nvSpPr>
        <dsp:cNvPr id="0" name=""/>
        <dsp:cNvSpPr/>
      </dsp:nvSpPr>
      <dsp:spPr>
        <a:xfrm>
          <a:off x="6222546" y="2048220"/>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 modelId="{BE798DD6-AAAE-43AE-A9DD-CF87C7C484FA}">
      <dsp:nvSpPr>
        <dsp:cNvPr id="0" name=""/>
        <dsp:cNvSpPr/>
      </dsp:nvSpPr>
      <dsp:spPr>
        <a:xfrm>
          <a:off x="7477345" y="2048220"/>
          <a:ext cx="105036" cy="105036"/>
        </a:xfrm>
        <a:prstGeom prst="ellipse">
          <a:avLst/>
        </a:prstGeom>
        <a:solidFill>
          <a:schemeClr val="lt1">
            <a:alpha val="90000"/>
            <a:hueOff val="0"/>
            <a:satOff val="0"/>
            <a:lumOff val="0"/>
            <a:alphaOff val="0"/>
          </a:schemeClr>
        </a:solidFill>
        <a:ln w="1397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F8354-C6BE-4482-BD9F-715A5B1B33BD}">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777F55-F8BC-4927-84E1-B9AABCAFCC13}">
      <dsp:nvSpPr>
        <dsp:cNvPr id="0" name=""/>
        <dsp:cNvSpPr/>
      </dsp:nvSpPr>
      <dsp:spPr>
        <a:xfrm>
          <a:off x="237742" y="1302458"/>
          <a:ext cx="3469236"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Aug. 2022</a:t>
          </a:r>
        </a:p>
      </dsp:txBody>
      <dsp:txXfrm>
        <a:off x="237742" y="1302458"/>
        <a:ext cx="3469236" cy="504177"/>
      </dsp:txXfrm>
    </dsp:sp>
    <dsp:sp modelId="{EC73257C-AB0C-4E42-8D6D-CF46BD2E984D}">
      <dsp:nvSpPr>
        <dsp:cNvPr id="0" name=""/>
        <dsp:cNvSpPr/>
      </dsp:nvSpPr>
      <dsp:spPr>
        <a:xfrm>
          <a:off x="237742" y="492899"/>
          <a:ext cx="3469236" cy="809559"/>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Presentation of draft documents</a:t>
          </a:r>
        </a:p>
      </dsp:txBody>
      <dsp:txXfrm>
        <a:off x="237742" y="492899"/>
        <a:ext cx="3469236" cy="809559"/>
      </dsp:txXfrm>
    </dsp:sp>
    <dsp:sp modelId="{C1E1F93A-5D1E-44BF-ACF7-F58125B6FA92}">
      <dsp:nvSpPr>
        <dsp:cNvPr id="0" name=""/>
        <dsp:cNvSpPr/>
      </dsp:nvSpPr>
      <dsp:spPr>
        <a:xfrm>
          <a:off x="1972360"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BE5019-C950-4D43-85E7-DE22599140C1}">
      <dsp:nvSpPr>
        <dsp:cNvPr id="0" name=""/>
        <dsp:cNvSpPr/>
      </dsp:nvSpPr>
      <dsp:spPr>
        <a:xfrm>
          <a:off x="2208899" y="2394842"/>
          <a:ext cx="3469236" cy="504177"/>
        </a:xfrm>
        <a:prstGeom prst="rect">
          <a:avLst/>
        </a:prstGeom>
        <a:solidFill>
          <a:schemeClr val="accent2">
            <a:hueOff val="279592"/>
            <a:satOff val="-2641"/>
            <a:lumOff val="-2746"/>
            <a:alphaOff val="0"/>
          </a:schemeClr>
        </a:solidFill>
        <a:ln w="13970" cap="flat" cmpd="sng" algn="ctr">
          <a:solidFill>
            <a:schemeClr val="accent2">
              <a:hueOff val="279592"/>
              <a:satOff val="-2641"/>
              <a:lumOff val="-2746"/>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Nov. 2022</a:t>
          </a:r>
        </a:p>
      </dsp:txBody>
      <dsp:txXfrm>
        <a:off x="2208899" y="2394842"/>
        <a:ext cx="3469236" cy="504177"/>
      </dsp:txXfrm>
    </dsp:sp>
    <dsp:sp modelId="{2BBEA067-8446-45DD-A9E3-D189F6801805}">
      <dsp:nvSpPr>
        <dsp:cNvPr id="0" name=""/>
        <dsp:cNvSpPr/>
      </dsp:nvSpPr>
      <dsp:spPr>
        <a:xfrm>
          <a:off x="2208899" y="2899019"/>
          <a:ext cx="3469236" cy="809559"/>
        </a:xfrm>
        <a:prstGeom prst="rect">
          <a:avLst/>
        </a:prstGeom>
        <a:solidFill>
          <a:schemeClr val="accent2">
            <a:tint val="40000"/>
            <a:alpha val="90000"/>
            <a:hueOff val="295918"/>
            <a:satOff val="-4369"/>
            <a:lumOff val="-454"/>
            <a:alphaOff val="0"/>
          </a:schemeClr>
        </a:solidFill>
        <a:ln w="13970" cap="flat" cmpd="sng" algn="ctr">
          <a:solidFill>
            <a:schemeClr val="accent2">
              <a:tint val="40000"/>
              <a:alpha val="90000"/>
              <a:hueOff val="295918"/>
              <a:satOff val="-4369"/>
              <a:lumOff val="-4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Recommendation of approval</a:t>
          </a:r>
        </a:p>
      </dsp:txBody>
      <dsp:txXfrm>
        <a:off x="2208899" y="2899019"/>
        <a:ext cx="3469236" cy="809559"/>
      </dsp:txXfrm>
    </dsp:sp>
    <dsp:sp modelId="{D8BE40EE-2CEB-4933-9794-B02C60ACC504}">
      <dsp:nvSpPr>
        <dsp:cNvPr id="0" name=""/>
        <dsp:cNvSpPr/>
      </dsp:nvSpPr>
      <dsp:spPr>
        <a:xfrm>
          <a:off x="3943517" y="2100738"/>
          <a:ext cx="0" cy="294103"/>
        </a:xfrm>
        <a:prstGeom prst="line">
          <a:avLst/>
        </a:prstGeom>
        <a:noFill/>
        <a:ln w="9525" cap="flat" cmpd="sng" algn="ctr">
          <a:solidFill>
            <a:schemeClr val="accent2">
              <a:hueOff val="279592"/>
              <a:satOff val="-2641"/>
              <a:lumOff val="-2746"/>
              <a:alphaOff val="0"/>
            </a:schemeClr>
          </a:solidFill>
          <a:prstDash val="solid"/>
        </a:ln>
        <a:effectLst/>
      </dsp:spPr>
      <dsp:style>
        <a:lnRef idx="1">
          <a:scrgbClr r="0" g="0" b="0"/>
        </a:lnRef>
        <a:fillRef idx="0">
          <a:scrgbClr r="0" g="0" b="0"/>
        </a:fillRef>
        <a:effectRef idx="0">
          <a:scrgbClr r="0" g="0" b="0"/>
        </a:effectRef>
        <a:fontRef idx="minor"/>
      </dsp:style>
    </dsp:sp>
    <dsp:sp modelId="{44DC4D28-10D3-426E-996D-76904ADC06E7}">
      <dsp:nvSpPr>
        <dsp:cNvPr id="0" name=""/>
        <dsp:cNvSpPr/>
      </dsp:nvSpPr>
      <dsp:spPr>
        <a:xfrm rot="2700000">
          <a:off x="1939680"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9D66CE3-3200-4CBC-9415-9DE6A904F409}">
      <dsp:nvSpPr>
        <dsp:cNvPr id="0" name=""/>
        <dsp:cNvSpPr/>
      </dsp:nvSpPr>
      <dsp:spPr>
        <a:xfrm rot="2700000">
          <a:off x="3910837" y="2068059"/>
          <a:ext cx="65359" cy="65359"/>
        </a:xfrm>
        <a:prstGeom prst="rect">
          <a:avLst/>
        </a:prstGeom>
        <a:solidFill>
          <a:schemeClr val="accent2">
            <a:hueOff val="279592"/>
            <a:satOff val="-2641"/>
            <a:lumOff val="-2746"/>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D327D90-0C62-44B6-BE48-7EC821A182D8}">
      <dsp:nvSpPr>
        <dsp:cNvPr id="0" name=""/>
        <dsp:cNvSpPr/>
      </dsp:nvSpPr>
      <dsp:spPr>
        <a:xfrm>
          <a:off x="4180055" y="1302458"/>
          <a:ext cx="3469236" cy="504177"/>
        </a:xfrm>
        <a:prstGeom prst="rect">
          <a:avLst/>
        </a:prstGeom>
        <a:solidFill>
          <a:schemeClr val="accent2">
            <a:hueOff val="559183"/>
            <a:satOff val="-5282"/>
            <a:lumOff val="-5491"/>
            <a:alphaOff val="0"/>
          </a:schemeClr>
        </a:solidFill>
        <a:ln w="13970" cap="flat" cmpd="sng" algn="ctr">
          <a:solidFill>
            <a:schemeClr val="accent2">
              <a:hueOff val="559183"/>
              <a:satOff val="-5282"/>
              <a:lumOff val="-5491"/>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Jan. 2023</a:t>
          </a:r>
        </a:p>
      </dsp:txBody>
      <dsp:txXfrm>
        <a:off x="4180055" y="1302458"/>
        <a:ext cx="3469236" cy="504177"/>
      </dsp:txXfrm>
    </dsp:sp>
    <dsp:sp modelId="{2E721800-14BD-4CD5-9E04-600359E2004D}">
      <dsp:nvSpPr>
        <dsp:cNvPr id="0" name=""/>
        <dsp:cNvSpPr/>
      </dsp:nvSpPr>
      <dsp:spPr>
        <a:xfrm>
          <a:off x="4180055" y="731004"/>
          <a:ext cx="3469236" cy="571453"/>
        </a:xfrm>
        <a:prstGeom prst="rect">
          <a:avLst/>
        </a:prstGeom>
        <a:solidFill>
          <a:schemeClr val="accent2">
            <a:tint val="40000"/>
            <a:alpha val="90000"/>
            <a:hueOff val="591837"/>
            <a:satOff val="-8738"/>
            <a:lumOff val="-908"/>
            <a:alphaOff val="0"/>
          </a:schemeClr>
        </a:solidFill>
        <a:ln w="13970" cap="flat" cmpd="sng" algn="ctr">
          <a:solidFill>
            <a:schemeClr val="accent2">
              <a:tint val="40000"/>
              <a:alpha val="90000"/>
              <a:hueOff val="591837"/>
              <a:satOff val="-8738"/>
              <a:lumOff val="-9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Re-evaluation of concerns</a:t>
          </a:r>
        </a:p>
      </dsp:txBody>
      <dsp:txXfrm>
        <a:off x="4180055" y="731004"/>
        <a:ext cx="3469236" cy="571453"/>
      </dsp:txXfrm>
    </dsp:sp>
    <dsp:sp modelId="{A634C021-72A7-42C2-B37F-FD3314395115}">
      <dsp:nvSpPr>
        <dsp:cNvPr id="0" name=""/>
        <dsp:cNvSpPr/>
      </dsp:nvSpPr>
      <dsp:spPr>
        <a:xfrm>
          <a:off x="5914673" y="1806635"/>
          <a:ext cx="0" cy="294103"/>
        </a:xfrm>
        <a:prstGeom prst="line">
          <a:avLst/>
        </a:prstGeom>
        <a:noFill/>
        <a:ln w="9525" cap="flat" cmpd="sng" algn="ctr">
          <a:solidFill>
            <a:schemeClr val="accent2">
              <a:hueOff val="559183"/>
              <a:satOff val="-5282"/>
              <a:lumOff val="-5491"/>
              <a:alphaOff val="0"/>
            </a:schemeClr>
          </a:solidFill>
          <a:prstDash val="solid"/>
        </a:ln>
        <a:effectLst/>
      </dsp:spPr>
      <dsp:style>
        <a:lnRef idx="1">
          <a:scrgbClr r="0" g="0" b="0"/>
        </a:lnRef>
        <a:fillRef idx="0">
          <a:scrgbClr r="0" g="0" b="0"/>
        </a:fillRef>
        <a:effectRef idx="0">
          <a:scrgbClr r="0" g="0" b="0"/>
        </a:effectRef>
        <a:fontRef idx="minor"/>
      </dsp:style>
    </dsp:sp>
    <dsp:sp modelId="{2151A445-BA59-48B1-8ED6-9D0BC2EBED5A}">
      <dsp:nvSpPr>
        <dsp:cNvPr id="0" name=""/>
        <dsp:cNvSpPr/>
      </dsp:nvSpPr>
      <dsp:spPr>
        <a:xfrm>
          <a:off x="6151212" y="2394842"/>
          <a:ext cx="3469236" cy="504177"/>
        </a:xfrm>
        <a:prstGeom prst="rect">
          <a:avLst/>
        </a:prstGeom>
        <a:solidFill>
          <a:schemeClr val="accent2">
            <a:hueOff val="838775"/>
            <a:satOff val="-7923"/>
            <a:lumOff val="-8237"/>
            <a:alphaOff val="0"/>
          </a:schemeClr>
        </a:solidFill>
        <a:ln w="13970" cap="flat" cmpd="sng" algn="ctr">
          <a:solidFill>
            <a:schemeClr val="accent2">
              <a:hueOff val="838775"/>
              <a:satOff val="-7923"/>
              <a:lumOff val="-823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889000">
            <a:lnSpc>
              <a:spcPct val="90000"/>
            </a:lnSpc>
            <a:spcBef>
              <a:spcPct val="0"/>
            </a:spcBef>
            <a:spcAft>
              <a:spcPct val="35000"/>
            </a:spcAft>
            <a:buNone/>
            <a:defRPr b="1"/>
          </a:pPr>
          <a:r>
            <a:rPr lang="en-US" sz="2000" kern="1200"/>
            <a:t>Feb. 2023</a:t>
          </a:r>
        </a:p>
      </dsp:txBody>
      <dsp:txXfrm>
        <a:off x="6151212" y="2394842"/>
        <a:ext cx="3469236" cy="504177"/>
      </dsp:txXfrm>
    </dsp:sp>
    <dsp:sp modelId="{091B399B-41C3-46FC-81EE-C444D17CCC3F}">
      <dsp:nvSpPr>
        <dsp:cNvPr id="0" name=""/>
        <dsp:cNvSpPr/>
      </dsp:nvSpPr>
      <dsp:spPr>
        <a:xfrm>
          <a:off x="6151212" y="2899019"/>
          <a:ext cx="3469236" cy="809559"/>
        </a:xfrm>
        <a:prstGeom prst="rect">
          <a:avLst/>
        </a:prstGeom>
        <a:solidFill>
          <a:schemeClr val="accent2">
            <a:tint val="40000"/>
            <a:alpha val="90000"/>
            <a:hueOff val="887755"/>
            <a:satOff val="-13107"/>
            <a:lumOff val="-1362"/>
            <a:alphaOff val="0"/>
          </a:schemeClr>
        </a:solidFill>
        <a:ln w="13970" cap="flat" cmpd="sng" algn="ctr">
          <a:solidFill>
            <a:schemeClr val="accent2">
              <a:tint val="40000"/>
              <a:alpha val="90000"/>
              <a:hueOff val="887755"/>
              <a:satOff val="-13107"/>
              <a:lumOff val="-13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1925" tIns="161925" rIns="161925" bIns="161925" numCol="1" spcCol="1270" anchor="ctr" anchorCtr="0">
          <a:noAutofit/>
        </a:bodyPr>
        <a:lstStyle/>
        <a:p>
          <a:pPr marL="0" lvl="0" indent="0" algn="l" defTabSz="755650">
            <a:lnSpc>
              <a:spcPct val="90000"/>
            </a:lnSpc>
            <a:spcBef>
              <a:spcPct val="0"/>
            </a:spcBef>
            <a:spcAft>
              <a:spcPct val="35000"/>
            </a:spcAft>
            <a:buNone/>
          </a:pPr>
          <a:r>
            <a:rPr lang="en-US" sz="1700" kern="1200"/>
            <a:t>Recommendation of modified mitigation measures</a:t>
          </a:r>
        </a:p>
      </dsp:txBody>
      <dsp:txXfrm>
        <a:off x="6151212" y="2899019"/>
        <a:ext cx="3469236" cy="809559"/>
      </dsp:txXfrm>
    </dsp:sp>
    <dsp:sp modelId="{817881CB-2D0E-4321-861B-0374CBE6B11A}">
      <dsp:nvSpPr>
        <dsp:cNvPr id="0" name=""/>
        <dsp:cNvSpPr/>
      </dsp:nvSpPr>
      <dsp:spPr>
        <a:xfrm>
          <a:off x="7885830" y="2100738"/>
          <a:ext cx="0" cy="294103"/>
        </a:xfrm>
        <a:prstGeom prst="line">
          <a:avLst/>
        </a:prstGeom>
        <a:noFill/>
        <a:ln w="9525" cap="flat" cmpd="sng" algn="ctr">
          <a:solidFill>
            <a:schemeClr val="accent2">
              <a:hueOff val="838775"/>
              <a:satOff val="-7923"/>
              <a:lumOff val="-8237"/>
              <a:alphaOff val="0"/>
            </a:schemeClr>
          </a:solidFill>
          <a:prstDash val="solid"/>
        </a:ln>
        <a:effectLst/>
      </dsp:spPr>
      <dsp:style>
        <a:lnRef idx="1">
          <a:scrgbClr r="0" g="0" b="0"/>
        </a:lnRef>
        <a:fillRef idx="0">
          <a:scrgbClr r="0" g="0" b="0"/>
        </a:fillRef>
        <a:effectRef idx="0">
          <a:scrgbClr r="0" g="0" b="0"/>
        </a:effectRef>
        <a:fontRef idx="minor"/>
      </dsp:style>
    </dsp:sp>
    <dsp:sp modelId="{9ACD9F7B-9F44-4ABC-8970-86B08ECD6964}">
      <dsp:nvSpPr>
        <dsp:cNvPr id="0" name=""/>
        <dsp:cNvSpPr/>
      </dsp:nvSpPr>
      <dsp:spPr>
        <a:xfrm rot="2700000">
          <a:off x="5881994" y="2068059"/>
          <a:ext cx="65359" cy="65359"/>
        </a:xfrm>
        <a:prstGeom prst="rect">
          <a:avLst/>
        </a:prstGeom>
        <a:solidFill>
          <a:schemeClr val="accent2">
            <a:hueOff val="559183"/>
            <a:satOff val="-5282"/>
            <a:lumOff val="-5491"/>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FEB4F6A2-0A99-453D-A295-08EA2A2D3CC9}">
      <dsp:nvSpPr>
        <dsp:cNvPr id="0" name=""/>
        <dsp:cNvSpPr/>
      </dsp:nvSpPr>
      <dsp:spPr>
        <a:xfrm rot="2700000">
          <a:off x="7853150" y="2068059"/>
          <a:ext cx="65359" cy="65359"/>
        </a:xfrm>
        <a:prstGeom prst="rect">
          <a:avLst/>
        </a:prstGeom>
        <a:solidFill>
          <a:schemeClr val="accent2">
            <a:hueOff val="838775"/>
            <a:satOff val="-7923"/>
            <a:lumOff val="-823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0643FD-A352-499C-BBFD-EC54ECC80D6D}">
      <dsp:nvSpPr>
        <dsp:cNvPr id="0" name=""/>
        <dsp:cNvSpPr/>
      </dsp:nvSpPr>
      <dsp:spPr>
        <a:xfrm>
          <a:off x="1118383"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AAAF6-79E9-4705-9CB9-B5D754D16E5F}">
      <dsp:nvSpPr>
        <dsp:cNvPr id="0" name=""/>
        <dsp:cNvSpPr/>
      </dsp:nvSpPr>
      <dsp:spPr>
        <a:xfrm>
          <a:off x="1324276" y="208111"/>
          <a:ext cx="554326" cy="55432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7BD05D-C616-4337-AD4E-E38B44E52F91}">
      <dsp:nvSpPr>
        <dsp:cNvPr id="0" name=""/>
        <dsp:cNvSpPr/>
      </dsp:nvSpPr>
      <dsp:spPr>
        <a:xfrm>
          <a:off x="809544"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Air Quality</a:t>
          </a:r>
        </a:p>
      </dsp:txBody>
      <dsp:txXfrm>
        <a:off x="809544" y="1269249"/>
        <a:ext cx="1583789" cy="633515"/>
      </dsp:txXfrm>
    </dsp:sp>
    <dsp:sp modelId="{3A77817B-2533-4EB9-8025-C7A89BE50741}">
      <dsp:nvSpPr>
        <dsp:cNvPr id="0" name=""/>
        <dsp:cNvSpPr/>
      </dsp:nvSpPr>
      <dsp:spPr>
        <a:xfrm>
          <a:off x="2979335"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900FC-1081-4481-A97F-08297BDE0E31}">
      <dsp:nvSpPr>
        <dsp:cNvPr id="0" name=""/>
        <dsp:cNvSpPr/>
      </dsp:nvSpPr>
      <dsp:spPr>
        <a:xfrm>
          <a:off x="3185228" y="208111"/>
          <a:ext cx="554326" cy="55432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0BC0325-B753-46F8-A3C7-C84969D69DB8}">
      <dsp:nvSpPr>
        <dsp:cNvPr id="0" name=""/>
        <dsp:cNvSpPr/>
      </dsp:nvSpPr>
      <dsp:spPr>
        <a:xfrm>
          <a:off x="2670496"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Biological Resources</a:t>
          </a:r>
        </a:p>
      </dsp:txBody>
      <dsp:txXfrm>
        <a:off x="2670496" y="1269249"/>
        <a:ext cx="1583789" cy="633515"/>
      </dsp:txXfrm>
    </dsp:sp>
    <dsp:sp modelId="{3CC635DC-556D-4760-B6BA-489CE6B2955A}">
      <dsp:nvSpPr>
        <dsp:cNvPr id="0" name=""/>
        <dsp:cNvSpPr/>
      </dsp:nvSpPr>
      <dsp:spPr>
        <a:xfrm>
          <a:off x="4840287"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4BF38F-9A04-4914-8538-83F967B2CA99}">
      <dsp:nvSpPr>
        <dsp:cNvPr id="0" name=""/>
        <dsp:cNvSpPr/>
      </dsp:nvSpPr>
      <dsp:spPr>
        <a:xfrm>
          <a:off x="5046180" y="208111"/>
          <a:ext cx="554326" cy="554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2E65D0-DF6A-4E95-93E5-8A91178ABC82}">
      <dsp:nvSpPr>
        <dsp:cNvPr id="0" name=""/>
        <dsp:cNvSpPr/>
      </dsp:nvSpPr>
      <dsp:spPr>
        <a:xfrm>
          <a:off x="4531449"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Cultural Resources</a:t>
          </a:r>
        </a:p>
      </dsp:txBody>
      <dsp:txXfrm>
        <a:off x="4531449" y="1269249"/>
        <a:ext cx="1583789" cy="633515"/>
      </dsp:txXfrm>
    </dsp:sp>
    <dsp:sp modelId="{82B4A93E-330D-4559-A32E-426181713D23}">
      <dsp:nvSpPr>
        <dsp:cNvPr id="0" name=""/>
        <dsp:cNvSpPr/>
      </dsp:nvSpPr>
      <dsp:spPr>
        <a:xfrm>
          <a:off x="6701240"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56E31-80BE-4EC5-AE58-4185B7465B4B}">
      <dsp:nvSpPr>
        <dsp:cNvPr id="0" name=""/>
        <dsp:cNvSpPr/>
      </dsp:nvSpPr>
      <dsp:spPr>
        <a:xfrm>
          <a:off x="6907132" y="208111"/>
          <a:ext cx="554326" cy="55432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B3FEDD-BA0B-4050-9C9A-E2DACA9746C7}">
      <dsp:nvSpPr>
        <dsp:cNvPr id="0" name=""/>
        <dsp:cNvSpPr/>
      </dsp:nvSpPr>
      <dsp:spPr>
        <a:xfrm>
          <a:off x="6392401"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Geology and Soils</a:t>
          </a:r>
        </a:p>
      </dsp:txBody>
      <dsp:txXfrm>
        <a:off x="6392401" y="1269249"/>
        <a:ext cx="1583789" cy="633515"/>
      </dsp:txXfrm>
    </dsp:sp>
    <dsp:sp modelId="{37AB164C-34D5-4411-A827-3567C812C24B}">
      <dsp:nvSpPr>
        <dsp:cNvPr id="0" name=""/>
        <dsp:cNvSpPr/>
      </dsp:nvSpPr>
      <dsp:spPr>
        <a:xfrm>
          <a:off x="2048859" y="2298712"/>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0F260-278E-4D54-A796-0084D83F522E}">
      <dsp:nvSpPr>
        <dsp:cNvPr id="0" name=""/>
        <dsp:cNvSpPr/>
      </dsp:nvSpPr>
      <dsp:spPr>
        <a:xfrm>
          <a:off x="2254752" y="2504605"/>
          <a:ext cx="554326" cy="554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2BE1B1-4069-4BAC-934A-F3ABDA247B3E}">
      <dsp:nvSpPr>
        <dsp:cNvPr id="0" name=""/>
        <dsp:cNvSpPr/>
      </dsp:nvSpPr>
      <dsp:spPr>
        <a:xfrm>
          <a:off x="1740020" y="3565743"/>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Hazards and Hazardous Materials</a:t>
          </a:r>
        </a:p>
      </dsp:txBody>
      <dsp:txXfrm>
        <a:off x="1740020" y="3565743"/>
        <a:ext cx="1583789" cy="633515"/>
      </dsp:txXfrm>
    </dsp:sp>
    <dsp:sp modelId="{03679883-10C1-4181-9A20-6064DB7C6C44}">
      <dsp:nvSpPr>
        <dsp:cNvPr id="0" name=""/>
        <dsp:cNvSpPr/>
      </dsp:nvSpPr>
      <dsp:spPr>
        <a:xfrm>
          <a:off x="3909811" y="2298712"/>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50FE5-62CD-49FA-AFD0-2CBC217DC9B6}">
      <dsp:nvSpPr>
        <dsp:cNvPr id="0" name=""/>
        <dsp:cNvSpPr/>
      </dsp:nvSpPr>
      <dsp:spPr>
        <a:xfrm>
          <a:off x="4115704" y="2504605"/>
          <a:ext cx="554326" cy="5543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986F77-8F98-491C-B5ED-26260D27C534}">
      <dsp:nvSpPr>
        <dsp:cNvPr id="0" name=""/>
        <dsp:cNvSpPr/>
      </dsp:nvSpPr>
      <dsp:spPr>
        <a:xfrm>
          <a:off x="3600972" y="3565743"/>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Hydrology and Water Quality</a:t>
          </a:r>
        </a:p>
      </dsp:txBody>
      <dsp:txXfrm>
        <a:off x="3600972" y="3565743"/>
        <a:ext cx="1583789" cy="633515"/>
      </dsp:txXfrm>
    </dsp:sp>
    <dsp:sp modelId="{55030EBA-55C7-42E2-9169-954AA5FF5CAB}">
      <dsp:nvSpPr>
        <dsp:cNvPr id="0" name=""/>
        <dsp:cNvSpPr/>
      </dsp:nvSpPr>
      <dsp:spPr>
        <a:xfrm>
          <a:off x="5770763" y="2298712"/>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4869EE-6C42-4FAD-A6BF-621F5BB8E39E}">
      <dsp:nvSpPr>
        <dsp:cNvPr id="0" name=""/>
        <dsp:cNvSpPr/>
      </dsp:nvSpPr>
      <dsp:spPr>
        <a:xfrm>
          <a:off x="5976656" y="2504605"/>
          <a:ext cx="554326" cy="554326"/>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0A7DDE-6461-4029-9F4C-D8A70EF11FAE}">
      <dsp:nvSpPr>
        <dsp:cNvPr id="0" name=""/>
        <dsp:cNvSpPr/>
      </dsp:nvSpPr>
      <dsp:spPr>
        <a:xfrm>
          <a:off x="5461925" y="3565743"/>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Noise</a:t>
          </a:r>
        </a:p>
      </dsp:txBody>
      <dsp:txXfrm>
        <a:off x="5461925" y="3565743"/>
        <a:ext cx="1583789" cy="633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A4B8F-73CD-43EB-8C0B-8AF8130E3262}">
      <dsp:nvSpPr>
        <dsp:cNvPr id="0" name=""/>
        <dsp:cNvSpPr/>
      </dsp:nvSpPr>
      <dsp:spPr>
        <a:xfrm>
          <a:off x="0" y="707092"/>
          <a:ext cx="8595360" cy="130540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3E037-2DD1-48AD-8FC5-BDEF0B13D3E2}">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A8B3E-8E56-439D-BF42-1B21D06C162C}">
      <dsp:nvSpPr>
        <dsp:cNvPr id="0" name=""/>
        <dsp:cNvSpPr/>
      </dsp:nvSpPr>
      <dsp:spPr>
        <a:xfrm>
          <a:off x="1507738" y="707092"/>
          <a:ext cx="386791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Bryan Schenone, OES</a:t>
          </a:r>
        </a:p>
      </dsp:txBody>
      <dsp:txXfrm>
        <a:off x="1507738" y="707092"/>
        <a:ext cx="3867912" cy="1305401"/>
      </dsp:txXfrm>
    </dsp:sp>
    <dsp:sp modelId="{8BFB3662-5835-41D3-8D13-843C9FD63A24}">
      <dsp:nvSpPr>
        <dsp:cNvPr id="0" name=""/>
        <dsp:cNvSpPr/>
      </dsp:nvSpPr>
      <dsp:spPr>
        <a:xfrm>
          <a:off x="5375650" y="707092"/>
          <a:ext cx="321970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US" sz="1800" kern="1200"/>
            <a:t>Fire Behavior Modeling</a:t>
          </a:r>
        </a:p>
      </dsp:txBody>
      <dsp:txXfrm>
        <a:off x="5375650" y="707092"/>
        <a:ext cx="3219709" cy="1305401"/>
      </dsp:txXfrm>
    </dsp:sp>
    <dsp:sp modelId="{507DF375-CA73-47DD-ADAB-33CB81AC4016}">
      <dsp:nvSpPr>
        <dsp:cNvPr id="0" name=""/>
        <dsp:cNvSpPr/>
      </dsp:nvSpPr>
      <dsp:spPr>
        <a:xfrm>
          <a:off x="0" y="2338843"/>
          <a:ext cx="8595360" cy="1305401"/>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EC4BD8-B80B-43E0-A1D8-5A7016BA6B8C}">
      <dsp:nvSpPr>
        <dsp:cNvPr id="0" name=""/>
        <dsp:cNvSpPr/>
      </dsp:nvSpPr>
      <dsp:spPr>
        <a:xfrm>
          <a:off x="394883" y="2632558"/>
          <a:ext cx="717970" cy="71797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E9371-441A-4333-875D-EFEB3CDE6E43}">
      <dsp:nvSpPr>
        <dsp:cNvPr id="0" name=""/>
        <dsp:cNvSpPr/>
      </dsp:nvSpPr>
      <dsp:spPr>
        <a:xfrm>
          <a:off x="1507738" y="2338843"/>
          <a:ext cx="3867912"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Andy Warken</a:t>
          </a:r>
        </a:p>
      </dsp:txBody>
      <dsp:txXfrm>
        <a:off x="1507738" y="2338843"/>
        <a:ext cx="3867912" cy="1305401"/>
      </dsp:txXfrm>
    </dsp:sp>
    <dsp:sp modelId="{CC269B09-0F59-4495-B301-0C7A96A9EC80}">
      <dsp:nvSpPr>
        <dsp:cNvPr id="0" name=""/>
        <dsp:cNvSpPr/>
      </dsp:nvSpPr>
      <dsp:spPr>
        <a:xfrm>
          <a:off x="5375650" y="2338843"/>
          <a:ext cx="3219709"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800100">
            <a:lnSpc>
              <a:spcPct val="100000"/>
            </a:lnSpc>
            <a:spcBef>
              <a:spcPct val="0"/>
            </a:spcBef>
            <a:spcAft>
              <a:spcPct val="35000"/>
            </a:spcAft>
            <a:buNone/>
          </a:pPr>
          <a:r>
            <a:rPr lang="en-US" sz="1800" kern="1200"/>
            <a:t>Wildland Emergency Plan</a:t>
          </a:r>
        </a:p>
      </dsp:txBody>
      <dsp:txXfrm>
        <a:off x="5375650" y="2338843"/>
        <a:ext cx="3219709" cy="13054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852E0-DB16-4049-B063-56F9AFAFCC30}">
      <dsp:nvSpPr>
        <dsp:cNvPr id="0" name=""/>
        <dsp:cNvSpPr/>
      </dsp:nvSpPr>
      <dsp:spPr>
        <a:xfrm>
          <a:off x="0" y="642"/>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E36372-97AC-4F9B-B855-2582855089D5}">
      <dsp:nvSpPr>
        <dsp:cNvPr id="0" name=""/>
        <dsp:cNvSpPr/>
      </dsp:nvSpPr>
      <dsp:spPr>
        <a:xfrm>
          <a:off x="0" y="642"/>
          <a:ext cx="5990135" cy="7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Community Benefits</a:t>
          </a:r>
        </a:p>
      </dsp:txBody>
      <dsp:txXfrm>
        <a:off x="0" y="642"/>
        <a:ext cx="5990135" cy="751538"/>
      </dsp:txXfrm>
    </dsp:sp>
    <dsp:sp modelId="{E93A12A4-3388-4D97-8760-1E847F7BAA81}">
      <dsp:nvSpPr>
        <dsp:cNvPr id="0" name=""/>
        <dsp:cNvSpPr/>
      </dsp:nvSpPr>
      <dsp:spPr>
        <a:xfrm>
          <a:off x="0" y="752180"/>
          <a:ext cx="5990135" cy="0"/>
        </a:xfrm>
        <a:prstGeom prst="line">
          <a:avLst/>
        </a:prstGeom>
        <a:solidFill>
          <a:schemeClr val="accent2">
            <a:hueOff val="139796"/>
            <a:satOff val="-1321"/>
            <a:lumOff val="-1373"/>
            <a:alphaOff val="0"/>
          </a:schemeClr>
        </a:solidFill>
        <a:ln w="13970" cap="flat" cmpd="sng" algn="ctr">
          <a:solidFill>
            <a:schemeClr val="accent2">
              <a:hueOff val="139796"/>
              <a:satOff val="-1321"/>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8C4F6-54C6-4548-8C2C-FD6A061383C5}">
      <dsp:nvSpPr>
        <dsp:cNvPr id="0" name=""/>
        <dsp:cNvSpPr/>
      </dsp:nvSpPr>
      <dsp:spPr>
        <a:xfrm>
          <a:off x="0" y="752180"/>
          <a:ext cx="5990135" cy="7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Local Employment Opportunities</a:t>
          </a:r>
        </a:p>
      </dsp:txBody>
      <dsp:txXfrm>
        <a:off x="0" y="752180"/>
        <a:ext cx="5990135" cy="751538"/>
      </dsp:txXfrm>
    </dsp:sp>
    <dsp:sp modelId="{F66EA503-94FB-427E-BE45-C59041C8D203}">
      <dsp:nvSpPr>
        <dsp:cNvPr id="0" name=""/>
        <dsp:cNvSpPr/>
      </dsp:nvSpPr>
      <dsp:spPr>
        <a:xfrm>
          <a:off x="0" y="1503719"/>
          <a:ext cx="5990135" cy="0"/>
        </a:xfrm>
        <a:prstGeom prst="line">
          <a:avLst/>
        </a:prstGeom>
        <a:solidFill>
          <a:schemeClr val="accent2">
            <a:hueOff val="279592"/>
            <a:satOff val="-2641"/>
            <a:lumOff val="-2746"/>
            <a:alphaOff val="0"/>
          </a:schemeClr>
        </a:solidFill>
        <a:ln w="13970" cap="flat" cmpd="sng" algn="ctr">
          <a:solidFill>
            <a:schemeClr val="accent2">
              <a:hueOff val="279592"/>
              <a:satOff val="-2641"/>
              <a:lumOff val="-274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CEA89-295F-4CD7-84E3-BD300F377D1A}">
      <dsp:nvSpPr>
        <dsp:cNvPr id="0" name=""/>
        <dsp:cNvSpPr/>
      </dsp:nvSpPr>
      <dsp:spPr>
        <a:xfrm>
          <a:off x="0" y="1503719"/>
          <a:ext cx="5990135" cy="7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Place for Youth</a:t>
          </a:r>
        </a:p>
      </dsp:txBody>
      <dsp:txXfrm>
        <a:off x="0" y="1503719"/>
        <a:ext cx="5990135" cy="751538"/>
      </dsp:txXfrm>
    </dsp:sp>
    <dsp:sp modelId="{5590995F-AA40-438D-B479-0C9E02E6266F}">
      <dsp:nvSpPr>
        <dsp:cNvPr id="0" name=""/>
        <dsp:cNvSpPr/>
      </dsp:nvSpPr>
      <dsp:spPr>
        <a:xfrm>
          <a:off x="0" y="2255257"/>
          <a:ext cx="5990135" cy="0"/>
        </a:xfrm>
        <a:prstGeom prst="line">
          <a:avLst/>
        </a:prstGeom>
        <a:solidFill>
          <a:schemeClr val="accent2">
            <a:hueOff val="419388"/>
            <a:satOff val="-3962"/>
            <a:lumOff val="-4118"/>
            <a:alphaOff val="0"/>
          </a:schemeClr>
        </a:solidFill>
        <a:ln w="13970" cap="flat" cmpd="sng" algn="ctr">
          <a:solidFill>
            <a:schemeClr val="accent2">
              <a:hueOff val="419388"/>
              <a:satOff val="-3962"/>
              <a:lumOff val="-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F2BC3A-33CA-40A9-9C30-6BEEC3FA8C28}">
      <dsp:nvSpPr>
        <dsp:cNvPr id="0" name=""/>
        <dsp:cNvSpPr/>
      </dsp:nvSpPr>
      <dsp:spPr>
        <a:xfrm>
          <a:off x="0" y="2255257"/>
          <a:ext cx="5990135" cy="7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Family-Oriented</a:t>
          </a:r>
        </a:p>
      </dsp:txBody>
      <dsp:txXfrm>
        <a:off x="0" y="2255257"/>
        <a:ext cx="5990135" cy="751538"/>
      </dsp:txXfrm>
    </dsp:sp>
    <dsp:sp modelId="{169971BB-6B4D-4828-BC8C-0C5A4F1A982E}">
      <dsp:nvSpPr>
        <dsp:cNvPr id="0" name=""/>
        <dsp:cNvSpPr/>
      </dsp:nvSpPr>
      <dsp:spPr>
        <a:xfrm>
          <a:off x="0" y="3006796"/>
          <a:ext cx="5990135" cy="0"/>
        </a:xfrm>
        <a:prstGeom prst="line">
          <a:avLst/>
        </a:prstGeom>
        <a:solidFill>
          <a:schemeClr val="accent2">
            <a:hueOff val="559183"/>
            <a:satOff val="-5282"/>
            <a:lumOff val="-5491"/>
            <a:alphaOff val="0"/>
          </a:schemeClr>
        </a:solidFill>
        <a:ln w="13970" cap="flat" cmpd="sng" algn="ctr">
          <a:solidFill>
            <a:schemeClr val="accent2">
              <a:hueOff val="559183"/>
              <a:satOff val="-5282"/>
              <a:lumOff val="-549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36412-8EF3-49AE-A0FE-BDFFDF96E6F2}">
      <dsp:nvSpPr>
        <dsp:cNvPr id="0" name=""/>
        <dsp:cNvSpPr/>
      </dsp:nvSpPr>
      <dsp:spPr>
        <a:xfrm>
          <a:off x="0" y="3006796"/>
          <a:ext cx="5990135" cy="7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Volunteer Opportunities</a:t>
          </a:r>
        </a:p>
      </dsp:txBody>
      <dsp:txXfrm>
        <a:off x="0" y="3006796"/>
        <a:ext cx="5990135" cy="751538"/>
      </dsp:txXfrm>
    </dsp:sp>
    <dsp:sp modelId="{F19412CF-4776-4D9D-A9DB-2616DE4BE7D6}">
      <dsp:nvSpPr>
        <dsp:cNvPr id="0" name=""/>
        <dsp:cNvSpPr/>
      </dsp:nvSpPr>
      <dsp:spPr>
        <a:xfrm>
          <a:off x="0" y="3758334"/>
          <a:ext cx="5990135" cy="0"/>
        </a:xfrm>
        <a:prstGeom prst="line">
          <a:avLst/>
        </a:prstGeom>
        <a:solidFill>
          <a:schemeClr val="accent2">
            <a:hueOff val="698979"/>
            <a:satOff val="-6603"/>
            <a:lumOff val="-6864"/>
            <a:alphaOff val="0"/>
          </a:schemeClr>
        </a:solidFill>
        <a:ln w="13970" cap="flat" cmpd="sng" algn="ctr">
          <a:solidFill>
            <a:schemeClr val="accent2">
              <a:hueOff val="698979"/>
              <a:satOff val="-6603"/>
              <a:lumOff val="-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F99D5-1342-4427-8E2E-55DD071DB52C}">
      <dsp:nvSpPr>
        <dsp:cNvPr id="0" name=""/>
        <dsp:cNvSpPr/>
      </dsp:nvSpPr>
      <dsp:spPr>
        <a:xfrm>
          <a:off x="0" y="3758334"/>
          <a:ext cx="5990135" cy="7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Place to Serve the Community</a:t>
          </a:r>
        </a:p>
      </dsp:txBody>
      <dsp:txXfrm>
        <a:off x="0" y="3758334"/>
        <a:ext cx="5990135" cy="751538"/>
      </dsp:txXfrm>
    </dsp:sp>
    <dsp:sp modelId="{DBE82082-EC1D-4604-9462-F2DF5CDB3F4A}">
      <dsp:nvSpPr>
        <dsp:cNvPr id="0" name=""/>
        <dsp:cNvSpPr/>
      </dsp:nvSpPr>
      <dsp:spPr>
        <a:xfrm>
          <a:off x="0" y="4509873"/>
          <a:ext cx="5990135" cy="0"/>
        </a:xfrm>
        <a:prstGeom prst="line">
          <a:avLst/>
        </a:prstGeom>
        <a:solidFill>
          <a:schemeClr val="accent2">
            <a:hueOff val="838775"/>
            <a:satOff val="-7923"/>
            <a:lumOff val="-8237"/>
            <a:alphaOff val="0"/>
          </a:schemeClr>
        </a:solidFill>
        <a:ln w="13970" cap="flat" cmpd="sng" algn="ctr">
          <a:solidFill>
            <a:schemeClr val="accent2">
              <a:hueOff val="838775"/>
              <a:satOff val="-7923"/>
              <a:lumOff val="-82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265C0-4966-4641-8E4F-0AEBD1A5A8C3}">
      <dsp:nvSpPr>
        <dsp:cNvPr id="0" name=""/>
        <dsp:cNvSpPr/>
      </dsp:nvSpPr>
      <dsp:spPr>
        <a:xfrm>
          <a:off x="0" y="4509873"/>
          <a:ext cx="5990135" cy="751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Ministry Opportunities</a:t>
          </a:r>
        </a:p>
      </dsp:txBody>
      <dsp:txXfrm>
        <a:off x="0" y="4509873"/>
        <a:ext cx="5990135" cy="7515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2918F-02C8-4D75-9F32-885E0DC0C62A}">
      <dsp:nvSpPr>
        <dsp:cNvPr id="0" name=""/>
        <dsp:cNvSpPr/>
      </dsp:nvSpPr>
      <dsp:spPr>
        <a:xfrm>
          <a:off x="0" y="0"/>
          <a:ext cx="5990135"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B0C347-785D-43AB-B160-A7A1A9354539}">
      <dsp:nvSpPr>
        <dsp:cNvPr id="0" name=""/>
        <dsp:cNvSpPr/>
      </dsp:nvSpPr>
      <dsp:spPr>
        <a:xfrm>
          <a:off x="0" y="0"/>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Definition of Project is Inconsistent</a:t>
          </a:r>
        </a:p>
      </dsp:txBody>
      <dsp:txXfrm>
        <a:off x="0" y="0"/>
        <a:ext cx="5990135" cy="657756"/>
      </dsp:txXfrm>
    </dsp:sp>
    <dsp:sp modelId="{6E0CAF50-E6BA-4D2D-83FD-2B8DDF063CFF}">
      <dsp:nvSpPr>
        <dsp:cNvPr id="0" name=""/>
        <dsp:cNvSpPr/>
      </dsp:nvSpPr>
      <dsp:spPr>
        <a:xfrm>
          <a:off x="0" y="657756"/>
          <a:ext cx="5990135" cy="0"/>
        </a:xfrm>
        <a:prstGeom prst="line">
          <a:avLst/>
        </a:prstGeom>
        <a:solidFill>
          <a:schemeClr val="accent2">
            <a:hueOff val="119825"/>
            <a:satOff val="-1132"/>
            <a:lumOff val="-1177"/>
            <a:alphaOff val="0"/>
          </a:schemeClr>
        </a:solidFill>
        <a:ln w="13970" cap="flat" cmpd="sng" algn="ctr">
          <a:solidFill>
            <a:schemeClr val="accent2">
              <a:hueOff val="119825"/>
              <a:satOff val="-1132"/>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7C8783-FF0A-47E3-ACC6-8340320CDC86}">
      <dsp:nvSpPr>
        <dsp:cNvPr id="0" name=""/>
        <dsp:cNvSpPr/>
      </dsp:nvSpPr>
      <dsp:spPr>
        <a:xfrm>
          <a:off x="0" y="657756"/>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Traffic/Transportation</a:t>
          </a:r>
        </a:p>
      </dsp:txBody>
      <dsp:txXfrm>
        <a:off x="0" y="657756"/>
        <a:ext cx="5990135" cy="657756"/>
      </dsp:txXfrm>
    </dsp:sp>
    <dsp:sp modelId="{575FBDC8-7D05-43E0-A0D7-CE5999717566}">
      <dsp:nvSpPr>
        <dsp:cNvPr id="0" name=""/>
        <dsp:cNvSpPr/>
      </dsp:nvSpPr>
      <dsp:spPr>
        <a:xfrm>
          <a:off x="0" y="1315513"/>
          <a:ext cx="5990135" cy="0"/>
        </a:xfrm>
        <a:prstGeom prst="line">
          <a:avLst/>
        </a:prstGeom>
        <a:solidFill>
          <a:schemeClr val="accent2">
            <a:hueOff val="239650"/>
            <a:satOff val="-2264"/>
            <a:lumOff val="-2353"/>
            <a:alphaOff val="0"/>
          </a:schemeClr>
        </a:solidFill>
        <a:ln w="13970" cap="flat" cmpd="sng" algn="ctr">
          <a:solidFill>
            <a:schemeClr val="accent2">
              <a:hueOff val="239650"/>
              <a:satOff val="-2264"/>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AF05C-0542-46AF-92E5-A2CFCD9C918C}">
      <dsp:nvSpPr>
        <dsp:cNvPr id="0" name=""/>
        <dsp:cNvSpPr/>
      </dsp:nvSpPr>
      <dsp:spPr>
        <a:xfrm>
          <a:off x="0" y="1315513"/>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Ingress/Egress</a:t>
          </a:r>
        </a:p>
      </dsp:txBody>
      <dsp:txXfrm>
        <a:off x="0" y="1315513"/>
        <a:ext cx="5990135" cy="657756"/>
      </dsp:txXfrm>
    </dsp:sp>
    <dsp:sp modelId="{1C10B4D4-8640-4554-AB7B-A6A38A8B74C1}">
      <dsp:nvSpPr>
        <dsp:cNvPr id="0" name=""/>
        <dsp:cNvSpPr/>
      </dsp:nvSpPr>
      <dsp:spPr>
        <a:xfrm>
          <a:off x="0" y="1973270"/>
          <a:ext cx="5990135" cy="0"/>
        </a:xfrm>
        <a:prstGeom prst="line">
          <a:avLst/>
        </a:prstGeom>
        <a:solidFill>
          <a:schemeClr val="accent2">
            <a:hueOff val="359475"/>
            <a:satOff val="-3396"/>
            <a:lumOff val="-3530"/>
            <a:alphaOff val="0"/>
          </a:schemeClr>
        </a:solidFill>
        <a:ln w="13970" cap="flat" cmpd="sng" algn="ctr">
          <a:solidFill>
            <a:schemeClr val="accent2">
              <a:hueOff val="359475"/>
              <a:satOff val="-3396"/>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30D3DF-32C2-4690-9821-173AFE37246E}">
      <dsp:nvSpPr>
        <dsp:cNvPr id="0" name=""/>
        <dsp:cNvSpPr/>
      </dsp:nvSpPr>
      <dsp:spPr>
        <a:xfrm>
          <a:off x="0" y="1973270"/>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Wildfire Risk</a:t>
          </a:r>
        </a:p>
      </dsp:txBody>
      <dsp:txXfrm>
        <a:off x="0" y="1973270"/>
        <a:ext cx="5990135" cy="657756"/>
      </dsp:txXfrm>
    </dsp:sp>
    <dsp:sp modelId="{168AF026-18E6-4DB7-AC35-05699B102CAD}">
      <dsp:nvSpPr>
        <dsp:cNvPr id="0" name=""/>
        <dsp:cNvSpPr/>
      </dsp:nvSpPr>
      <dsp:spPr>
        <a:xfrm>
          <a:off x="0" y="2631026"/>
          <a:ext cx="5990135" cy="0"/>
        </a:xfrm>
        <a:prstGeom prst="line">
          <a:avLst/>
        </a:prstGeom>
        <a:solidFill>
          <a:schemeClr val="accent2">
            <a:hueOff val="479300"/>
            <a:satOff val="-4527"/>
            <a:lumOff val="-4707"/>
            <a:alphaOff val="0"/>
          </a:schemeClr>
        </a:solidFill>
        <a:ln w="13970" cap="flat" cmpd="sng" algn="ctr">
          <a:solidFill>
            <a:schemeClr val="accent2">
              <a:hueOff val="479300"/>
              <a:satOff val="-4527"/>
              <a:lumOff val="-470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35DFF-B46A-4C26-AAB0-1D458E77E04B}">
      <dsp:nvSpPr>
        <dsp:cNvPr id="0" name=""/>
        <dsp:cNvSpPr/>
      </dsp:nvSpPr>
      <dsp:spPr>
        <a:xfrm>
          <a:off x="0" y="2631026"/>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Noise Impacts</a:t>
          </a:r>
        </a:p>
      </dsp:txBody>
      <dsp:txXfrm>
        <a:off x="0" y="2631026"/>
        <a:ext cx="5990135" cy="657756"/>
      </dsp:txXfrm>
    </dsp:sp>
    <dsp:sp modelId="{A2B0C680-0292-4276-9D8C-461602F01F77}">
      <dsp:nvSpPr>
        <dsp:cNvPr id="0" name=""/>
        <dsp:cNvSpPr/>
      </dsp:nvSpPr>
      <dsp:spPr>
        <a:xfrm>
          <a:off x="0" y="3288783"/>
          <a:ext cx="5990135" cy="0"/>
        </a:xfrm>
        <a:prstGeom prst="line">
          <a:avLst/>
        </a:prstGeom>
        <a:solidFill>
          <a:schemeClr val="accent2">
            <a:hueOff val="599125"/>
            <a:satOff val="-5659"/>
            <a:lumOff val="-5884"/>
            <a:alphaOff val="0"/>
          </a:schemeClr>
        </a:solidFill>
        <a:ln w="13970" cap="flat" cmpd="sng" algn="ctr">
          <a:solidFill>
            <a:schemeClr val="accent2">
              <a:hueOff val="599125"/>
              <a:satOff val="-5659"/>
              <a:lumOff val="-58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05FCD-FE5D-4CDD-8B8D-26636171DB6B}">
      <dsp:nvSpPr>
        <dsp:cNvPr id="0" name=""/>
        <dsp:cNvSpPr/>
      </dsp:nvSpPr>
      <dsp:spPr>
        <a:xfrm>
          <a:off x="0" y="3288783"/>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Capacity Increase</a:t>
          </a:r>
        </a:p>
      </dsp:txBody>
      <dsp:txXfrm>
        <a:off x="0" y="3288783"/>
        <a:ext cx="5990135" cy="657756"/>
      </dsp:txXfrm>
    </dsp:sp>
    <dsp:sp modelId="{68CC59ED-D936-4BF7-B3CC-835B27AAEE88}">
      <dsp:nvSpPr>
        <dsp:cNvPr id="0" name=""/>
        <dsp:cNvSpPr/>
      </dsp:nvSpPr>
      <dsp:spPr>
        <a:xfrm>
          <a:off x="0" y="3946540"/>
          <a:ext cx="5990135" cy="0"/>
        </a:xfrm>
        <a:prstGeom prst="line">
          <a:avLst/>
        </a:prstGeom>
        <a:solidFill>
          <a:schemeClr val="accent2">
            <a:hueOff val="718950"/>
            <a:satOff val="-6791"/>
            <a:lumOff val="-7060"/>
            <a:alphaOff val="0"/>
          </a:schemeClr>
        </a:solidFill>
        <a:ln w="13970" cap="flat" cmpd="sng" algn="ctr">
          <a:solidFill>
            <a:schemeClr val="accent2">
              <a:hueOff val="718950"/>
              <a:satOff val="-6791"/>
              <a:lumOff val="-70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D461F1-4BF2-43EF-BF25-696D781DA9DA}">
      <dsp:nvSpPr>
        <dsp:cNvPr id="0" name=""/>
        <dsp:cNvSpPr/>
      </dsp:nvSpPr>
      <dsp:spPr>
        <a:xfrm>
          <a:off x="0" y="3946540"/>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Inconsistent with SVAP</a:t>
          </a:r>
        </a:p>
      </dsp:txBody>
      <dsp:txXfrm>
        <a:off x="0" y="3946540"/>
        <a:ext cx="5990135" cy="657756"/>
      </dsp:txXfrm>
    </dsp:sp>
    <dsp:sp modelId="{51EB181A-34DA-4A9C-968A-539803AF4947}">
      <dsp:nvSpPr>
        <dsp:cNvPr id="0" name=""/>
        <dsp:cNvSpPr/>
      </dsp:nvSpPr>
      <dsp:spPr>
        <a:xfrm>
          <a:off x="0" y="4604297"/>
          <a:ext cx="5990135" cy="0"/>
        </a:xfrm>
        <a:prstGeom prst="line">
          <a:avLst/>
        </a:prstGeom>
        <a:solidFill>
          <a:schemeClr val="accent2">
            <a:hueOff val="838775"/>
            <a:satOff val="-7923"/>
            <a:lumOff val="-8237"/>
            <a:alphaOff val="0"/>
          </a:schemeClr>
        </a:solidFill>
        <a:ln w="13970" cap="flat" cmpd="sng" algn="ctr">
          <a:solidFill>
            <a:schemeClr val="accent2">
              <a:hueOff val="838775"/>
              <a:satOff val="-7923"/>
              <a:lumOff val="-82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3B5E9A-C2C1-46CE-BCCD-348BB6135972}">
      <dsp:nvSpPr>
        <dsp:cNvPr id="0" name=""/>
        <dsp:cNvSpPr/>
      </dsp:nvSpPr>
      <dsp:spPr>
        <a:xfrm>
          <a:off x="0" y="4604297"/>
          <a:ext cx="5990135" cy="65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Incorrect Use of Water Rights</a:t>
          </a:r>
        </a:p>
      </dsp:txBody>
      <dsp:txXfrm>
        <a:off x="0" y="4604297"/>
        <a:ext cx="5990135" cy="6577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3" y="1"/>
            <a:ext cx="3043343" cy="467072"/>
          </a:xfrm>
          <a:prstGeom prst="rect">
            <a:avLst/>
          </a:prstGeom>
        </p:spPr>
        <p:txBody>
          <a:bodyPr vert="horz" lIns="93315" tIns="46657" rIns="93315" bIns="46657" rtlCol="0"/>
          <a:lstStyle>
            <a:lvl1pPr algn="r">
              <a:defRPr sz="1200"/>
            </a:lvl1pPr>
          </a:lstStyle>
          <a:p>
            <a:fld id="{35682947-021A-4B10-938E-4C9BEBC92857}" type="datetimeFigureOut">
              <a:rPr lang="en-US" smtClean="0"/>
              <a:t>4/17/2023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7071"/>
          </a:xfrm>
          <a:prstGeom prst="rect">
            <a:avLst/>
          </a:prstGeom>
        </p:spPr>
        <p:txBody>
          <a:bodyPr vert="horz" lIns="93315" tIns="46657" rIns="93315" bIns="46657" rtlCol="0" anchor="b"/>
          <a:lstStyle>
            <a:lvl1pPr algn="r">
              <a:defRPr sz="1200"/>
            </a:lvl1pPr>
          </a:lstStyle>
          <a:p>
            <a:fld id="{EB003E05-E356-4997-B455-9005100CC74E}" type="slidenum">
              <a:rPr lang="en-US" smtClean="0"/>
              <a:t>‹#›</a:t>
            </a:fld>
            <a:endParaRPr lang="en-US"/>
          </a:p>
        </p:txBody>
      </p:sp>
    </p:spTree>
    <p:extLst>
      <p:ext uri="{BB962C8B-B14F-4D97-AF65-F5344CB8AC3E}">
        <p14:creationId xmlns:p14="http://schemas.microsoft.com/office/powerpoint/2010/main" val="1305395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1</a:t>
            </a:fld>
            <a:endParaRPr lang="en-US"/>
          </a:p>
        </p:txBody>
      </p:sp>
    </p:spTree>
    <p:extLst>
      <p:ext uri="{BB962C8B-B14F-4D97-AF65-F5344CB8AC3E}">
        <p14:creationId xmlns:p14="http://schemas.microsoft.com/office/powerpoint/2010/main" val="300309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10</a:t>
            </a:fld>
            <a:endParaRPr lang="en-US"/>
          </a:p>
        </p:txBody>
      </p:sp>
    </p:spTree>
    <p:extLst>
      <p:ext uri="{BB962C8B-B14F-4D97-AF65-F5344CB8AC3E}">
        <p14:creationId xmlns:p14="http://schemas.microsoft.com/office/powerpoint/2010/main" val="1788182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11</a:t>
            </a:fld>
            <a:endParaRPr lang="en-US"/>
          </a:p>
        </p:txBody>
      </p:sp>
    </p:spTree>
    <p:extLst>
      <p:ext uri="{BB962C8B-B14F-4D97-AF65-F5344CB8AC3E}">
        <p14:creationId xmlns:p14="http://schemas.microsoft.com/office/powerpoint/2010/main" val="3924669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12</a:t>
            </a:fld>
            <a:endParaRPr lang="en-US"/>
          </a:p>
        </p:txBody>
      </p:sp>
    </p:spTree>
    <p:extLst>
      <p:ext uri="{BB962C8B-B14F-4D97-AF65-F5344CB8AC3E}">
        <p14:creationId xmlns:p14="http://schemas.microsoft.com/office/powerpoint/2010/main" val="445671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13</a:t>
            </a:fld>
            <a:endParaRPr lang="en-US"/>
          </a:p>
        </p:txBody>
      </p:sp>
    </p:spTree>
    <p:extLst>
      <p:ext uri="{BB962C8B-B14F-4D97-AF65-F5344CB8AC3E}">
        <p14:creationId xmlns:p14="http://schemas.microsoft.com/office/powerpoint/2010/main" val="173906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Segoe UI" panose="020B0502040204020203" pitchFamily="34" charset="0"/>
              </a:rPr>
              <a:t> This is directly from the CEQA checklist and is the gold standard  for protection. Ironically both exemptions and EIR’s share this protection – seemingly at either end of the spectrum. The Courts don’t generally question the assumptions of an agency when prepared within an EIR. It used to be that preparing an EIR took longer and cost more than an IS/MND, those days are long gone. The same technical studies must be prepared and the writing cost differential simply isn’t as great as it used to be.</a:t>
            </a:r>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14</a:t>
            </a:fld>
            <a:endParaRPr lang="en-US"/>
          </a:p>
        </p:txBody>
      </p:sp>
    </p:spTree>
    <p:extLst>
      <p:ext uri="{BB962C8B-B14F-4D97-AF65-F5344CB8AC3E}">
        <p14:creationId xmlns:p14="http://schemas.microsoft.com/office/powerpoint/2010/main" val="2557233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Segoe UI" panose="020B0502040204020203" pitchFamily="34" charset="0"/>
              </a:rPr>
              <a:t> You would think that facts would be obvious, but often the answer isn’t clear and requires some interpretation. Much of the environmental analysis is interpretation of incomplete information by professionals experienced in the field. Because of this, all sorts of questions and criticisms can be introduced as part of the public process. </a:t>
            </a:r>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15</a:t>
            </a:fld>
            <a:endParaRPr lang="en-US"/>
          </a:p>
        </p:txBody>
      </p:sp>
    </p:spTree>
    <p:extLst>
      <p:ext uri="{BB962C8B-B14F-4D97-AF65-F5344CB8AC3E}">
        <p14:creationId xmlns:p14="http://schemas.microsoft.com/office/powerpoint/2010/main" val="1185089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Segoe UI" panose="020B0502040204020203" pitchFamily="34" charset="0"/>
              </a:rPr>
              <a:t>Perfection is not required or even sought after…costs too much and takes too long. The CEQA document does not advocate for or against a project…it only informs. The decision is still yours to make. Don’t mistake CEQA compliance for the project. Focus on the design of the project and don’t rely on the CEQA compliance to suggest approval or denial. The environmental process is not the time to try and fix existing problems (i.e. traffic, parks, water, sewer). Finally, CEQA compliance should be short and should not be history of everything in the community…think Wikipedia not encyclopedia.</a:t>
            </a:r>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16</a:t>
            </a:fld>
            <a:endParaRPr lang="en-US"/>
          </a:p>
        </p:txBody>
      </p:sp>
    </p:spTree>
    <p:extLst>
      <p:ext uri="{BB962C8B-B14F-4D97-AF65-F5344CB8AC3E}">
        <p14:creationId xmlns:p14="http://schemas.microsoft.com/office/powerpoint/2010/main" val="39192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17</a:t>
            </a:fld>
            <a:endParaRPr lang="en-US"/>
          </a:p>
        </p:txBody>
      </p:sp>
    </p:spTree>
    <p:extLst>
      <p:ext uri="{BB962C8B-B14F-4D97-AF65-F5344CB8AC3E}">
        <p14:creationId xmlns:p14="http://schemas.microsoft.com/office/powerpoint/2010/main" val="2159867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Jan 2023: concerns related to wildfire, zoning consistency, water uses, and biological resources were discussed.</a:t>
            </a:r>
          </a:p>
          <a:p>
            <a:r>
              <a:rPr lang="en-US" dirty="0"/>
              <a:t>Mitigation Measured 8.2 and 8.3 related to wildfire, 4.8 and 4.9 related to biological resources were added. </a:t>
            </a:r>
          </a:p>
          <a:p>
            <a:r>
              <a:rPr lang="en-US" dirty="0"/>
              <a:t>Mitigation Measures 8.1, 9.1 (hazards), and 4.7 were modified. The added and modified mitigation measures are contained in the most recent MMRP.</a:t>
            </a:r>
          </a:p>
        </p:txBody>
      </p:sp>
      <p:sp>
        <p:nvSpPr>
          <p:cNvPr id="4" name="Slide Number Placeholder 3"/>
          <p:cNvSpPr>
            <a:spLocks noGrp="1"/>
          </p:cNvSpPr>
          <p:nvPr>
            <p:ph type="sldNum" sz="quarter" idx="5"/>
          </p:nvPr>
        </p:nvSpPr>
        <p:spPr/>
        <p:txBody>
          <a:bodyPr/>
          <a:lstStyle/>
          <a:p>
            <a:fld id="{B53C0064-A185-4A41-97CE-33B1CFFB21A8}" type="slidenum">
              <a:rPr lang="en-US" smtClean="0"/>
              <a:t>18</a:t>
            </a:fld>
            <a:endParaRPr lang="en-US"/>
          </a:p>
        </p:txBody>
      </p:sp>
    </p:spTree>
    <p:extLst>
      <p:ext uri="{BB962C8B-B14F-4D97-AF65-F5344CB8AC3E}">
        <p14:creationId xmlns:p14="http://schemas.microsoft.com/office/powerpoint/2010/main" val="2389850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 dirty="0">
                <a:ea typeface="Arial" panose="020B0604020202020204" pitchFamily="34" charset="0"/>
                <a:cs typeface="Arial" panose="020B0604020202020204" pitchFamily="34" charset="0"/>
              </a:rPr>
              <a:t>(CEQA) requires public lead agencies to impose feasible mitigation measures as part of the approval of a “project” in order to substantially lessen or avoid the significant adverse effects of the project on the physical environment. California Code of</a:t>
            </a:r>
            <a:r>
              <a:rPr lang="en-US" kern="100" dirty="0">
                <a:ea typeface="Arial" panose="020B0604020202020204" pitchFamily="34" charset="0"/>
                <a:cs typeface="Times New Roman" panose="02020603050405020304" pitchFamily="18" charset="0"/>
              </a:rPr>
              <a:t> </a:t>
            </a:r>
            <a:r>
              <a:rPr lang="en-US" kern="100" dirty="0">
                <a:ea typeface="Arial" panose="020B0604020202020204" pitchFamily="34" charset="0"/>
                <a:cs typeface="Arial" panose="020B0604020202020204" pitchFamily="34" charset="0"/>
              </a:rPr>
              <a:t>Regulations, Title 14 (“CEQA Guidelines”).</a:t>
            </a:r>
          </a:p>
          <a:p>
            <a:endParaRPr lang="en-US" kern="100" dirty="0">
              <a:cs typeface="Arial" panose="020B0604020202020204" pitchFamily="34" charset="0"/>
            </a:endParaRPr>
          </a:p>
          <a:p>
            <a:r>
              <a:rPr lang="en-US" kern="100" dirty="0">
                <a:cs typeface="Arial" panose="020B0604020202020204" pitchFamily="34" charset="0"/>
              </a:rPr>
              <a:t>Mention occupancy shouldn’t be tied to mitigation. Recommend conditions tied to UP.</a:t>
            </a:r>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19</a:t>
            </a:fld>
            <a:endParaRPr lang="en-US"/>
          </a:p>
        </p:txBody>
      </p:sp>
    </p:spTree>
    <p:extLst>
      <p:ext uri="{BB962C8B-B14F-4D97-AF65-F5344CB8AC3E}">
        <p14:creationId xmlns:p14="http://schemas.microsoft.com/office/powerpoint/2010/main" val="130577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2</a:t>
            </a:fld>
            <a:endParaRPr lang="en-US"/>
          </a:p>
        </p:txBody>
      </p:sp>
    </p:spTree>
    <p:extLst>
      <p:ext uri="{BB962C8B-B14F-4D97-AF65-F5344CB8AC3E}">
        <p14:creationId xmlns:p14="http://schemas.microsoft.com/office/powerpoint/2010/main" val="2622376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20</a:t>
            </a:fld>
            <a:endParaRPr lang="en-US"/>
          </a:p>
        </p:txBody>
      </p:sp>
    </p:spTree>
    <p:extLst>
      <p:ext uri="{BB962C8B-B14F-4D97-AF65-F5344CB8AC3E}">
        <p14:creationId xmlns:p14="http://schemas.microsoft.com/office/powerpoint/2010/main" val="361949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21</a:t>
            </a:fld>
            <a:endParaRPr lang="en-US"/>
          </a:p>
        </p:txBody>
      </p:sp>
    </p:spTree>
    <p:extLst>
      <p:ext uri="{BB962C8B-B14F-4D97-AF65-F5344CB8AC3E}">
        <p14:creationId xmlns:p14="http://schemas.microsoft.com/office/powerpoint/2010/main" val="306389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22</a:t>
            </a:fld>
            <a:endParaRPr lang="en-US"/>
          </a:p>
        </p:txBody>
      </p:sp>
    </p:spTree>
    <p:extLst>
      <p:ext uri="{BB962C8B-B14F-4D97-AF65-F5344CB8AC3E}">
        <p14:creationId xmlns:p14="http://schemas.microsoft.com/office/powerpoint/2010/main" val="3967998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23</a:t>
            </a:fld>
            <a:endParaRPr lang="en-US"/>
          </a:p>
        </p:txBody>
      </p:sp>
    </p:spTree>
    <p:extLst>
      <p:ext uri="{BB962C8B-B14F-4D97-AF65-F5344CB8AC3E}">
        <p14:creationId xmlns:p14="http://schemas.microsoft.com/office/powerpoint/2010/main" val="2952907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24</a:t>
            </a:fld>
            <a:endParaRPr lang="en-US"/>
          </a:p>
        </p:txBody>
      </p:sp>
    </p:spTree>
    <p:extLst>
      <p:ext uri="{BB962C8B-B14F-4D97-AF65-F5344CB8AC3E}">
        <p14:creationId xmlns:p14="http://schemas.microsoft.com/office/powerpoint/2010/main" val="42334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25</a:t>
            </a:fld>
            <a:endParaRPr lang="en-US"/>
          </a:p>
        </p:txBody>
      </p:sp>
    </p:spTree>
    <p:extLst>
      <p:ext uri="{BB962C8B-B14F-4D97-AF65-F5344CB8AC3E}">
        <p14:creationId xmlns:p14="http://schemas.microsoft.com/office/powerpoint/2010/main" val="1638564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26</a:t>
            </a:fld>
            <a:endParaRPr lang="en-US"/>
          </a:p>
        </p:txBody>
      </p:sp>
    </p:spTree>
    <p:extLst>
      <p:ext uri="{BB962C8B-B14F-4D97-AF65-F5344CB8AC3E}">
        <p14:creationId xmlns:p14="http://schemas.microsoft.com/office/powerpoint/2010/main" val="2933633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27</a:t>
            </a:fld>
            <a:endParaRPr lang="en-US"/>
          </a:p>
        </p:txBody>
      </p:sp>
    </p:spTree>
    <p:extLst>
      <p:ext uri="{BB962C8B-B14F-4D97-AF65-F5344CB8AC3E}">
        <p14:creationId xmlns:p14="http://schemas.microsoft.com/office/powerpoint/2010/main" val="1539686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28</a:t>
            </a:fld>
            <a:endParaRPr lang="en-US"/>
          </a:p>
        </p:txBody>
      </p:sp>
    </p:spTree>
    <p:extLst>
      <p:ext uri="{BB962C8B-B14F-4D97-AF65-F5344CB8AC3E}">
        <p14:creationId xmlns:p14="http://schemas.microsoft.com/office/powerpoint/2010/main" val="3708228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29</a:t>
            </a:fld>
            <a:endParaRPr lang="en-US"/>
          </a:p>
        </p:txBody>
      </p:sp>
    </p:spTree>
    <p:extLst>
      <p:ext uri="{BB962C8B-B14F-4D97-AF65-F5344CB8AC3E}">
        <p14:creationId xmlns:p14="http://schemas.microsoft.com/office/powerpoint/2010/main" val="139850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3</a:t>
            </a:fld>
            <a:endParaRPr lang="en-US"/>
          </a:p>
        </p:txBody>
      </p:sp>
    </p:spTree>
    <p:extLst>
      <p:ext uri="{BB962C8B-B14F-4D97-AF65-F5344CB8AC3E}">
        <p14:creationId xmlns:p14="http://schemas.microsoft.com/office/powerpoint/2010/main" val="4742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3C0064-A185-4A41-97CE-33B1CFFB21A8}" type="slidenum">
              <a:rPr lang="en-US" smtClean="0"/>
              <a:t>30</a:t>
            </a:fld>
            <a:endParaRPr lang="en-US"/>
          </a:p>
        </p:txBody>
      </p:sp>
    </p:spTree>
    <p:extLst>
      <p:ext uri="{BB962C8B-B14F-4D97-AF65-F5344CB8AC3E}">
        <p14:creationId xmlns:p14="http://schemas.microsoft.com/office/powerpoint/2010/main" val="3481275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4</a:t>
            </a:fld>
            <a:endParaRPr lang="en-US"/>
          </a:p>
        </p:txBody>
      </p:sp>
    </p:spTree>
    <p:extLst>
      <p:ext uri="{BB962C8B-B14F-4D97-AF65-F5344CB8AC3E}">
        <p14:creationId xmlns:p14="http://schemas.microsoft.com/office/powerpoint/2010/main" val="804674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characteristics of different uses or activities or design which allow them to be located near or adjacent to each other in harmony. Some elements affecting compatibility include height, scale, mass and bulk of structures. Other characteristics include pedestrian or vehicular traffic, circulation, access and parking impacts. Other important characteristics that affect compatibility are architecture, landscaping, lighting, noise and odor. Compatibility does not mean “the same as”. Rather, co</a:t>
            </a:r>
          </a:p>
          <a:p>
            <a:r>
              <a:rPr lang="en-US" dirty="0"/>
              <a:t>The design, arrangement, and location of buildings and structures or other created or natural elements of the urban environment which are sufficiently consistent in scale.</a:t>
            </a:r>
          </a:p>
          <a:p>
            <a:endParaRPr lang="en-US" dirty="0"/>
          </a:p>
          <a:p>
            <a:r>
              <a:rPr lang="en-US" dirty="0"/>
              <a:t>The characteristics of different uses or activities or design which allow them to be located near or adjacent to each other in harmony. Some elements affecting compatibility include height, scale, mass and bulk of structures. Other characteristics include pedestrian or vehicular traffic, circulation, access and parking impacts. Other important characteristics that affect compatibility are landscaping, lighting, noise, odor and architecture. Compatibility does not mean “the same as.” Rather, compatibility refers to the sensitivity of development proposals in maintaining the character of existing development compatibility refers to the sensitivity of development proposals in maintaining the character of existing development.</a:t>
            </a:r>
          </a:p>
        </p:txBody>
      </p:sp>
      <p:sp>
        <p:nvSpPr>
          <p:cNvPr id="4" name="Slide Number Placeholder 3"/>
          <p:cNvSpPr>
            <a:spLocks noGrp="1"/>
          </p:cNvSpPr>
          <p:nvPr>
            <p:ph type="sldNum" sz="quarter" idx="5"/>
          </p:nvPr>
        </p:nvSpPr>
        <p:spPr/>
        <p:txBody>
          <a:bodyPr/>
          <a:lstStyle/>
          <a:p>
            <a:fld id="{EB003E05-E356-4997-B455-9005100CC74E}" type="slidenum">
              <a:rPr lang="en-US" smtClean="0"/>
              <a:t>5</a:t>
            </a:fld>
            <a:endParaRPr lang="en-US"/>
          </a:p>
        </p:txBody>
      </p:sp>
    </p:spTree>
    <p:extLst>
      <p:ext uri="{BB962C8B-B14F-4D97-AF65-F5344CB8AC3E}">
        <p14:creationId xmlns:p14="http://schemas.microsoft.com/office/powerpoint/2010/main" val="91387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6</a:t>
            </a:fld>
            <a:endParaRPr lang="en-US"/>
          </a:p>
        </p:txBody>
      </p:sp>
    </p:spTree>
    <p:extLst>
      <p:ext uri="{BB962C8B-B14F-4D97-AF65-F5344CB8AC3E}">
        <p14:creationId xmlns:p14="http://schemas.microsoft.com/office/powerpoint/2010/main" val="2156238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003E05-E356-4997-B455-9005100CC74E}" type="slidenum">
              <a:rPr lang="en-US" smtClean="0"/>
              <a:t>7</a:t>
            </a:fld>
            <a:endParaRPr lang="en-US"/>
          </a:p>
        </p:txBody>
      </p:sp>
    </p:spTree>
    <p:extLst>
      <p:ext uri="{BB962C8B-B14F-4D97-AF65-F5344CB8AC3E}">
        <p14:creationId xmlns:p14="http://schemas.microsoft.com/office/powerpoint/2010/main" val="382111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928" indent="-349928">
              <a:buFont typeface="Symbol" panose="05050102010706020507" pitchFamily="18" charset="2"/>
              <a:buChar char=""/>
              <a:tabLst>
                <a:tab pos="466570" algn="l"/>
              </a:tabLst>
            </a:pPr>
            <a:r>
              <a:rPr lang="en-US" sz="1800" kern="100" dirty="0">
                <a:latin typeface="Arial" panose="020B0604020202020204" pitchFamily="34" charset="0"/>
                <a:ea typeface="Arial" panose="020B0604020202020204" pitchFamily="34" charset="0"/>
                <a:cs typeface="Arial" panose="020B0604020202020204" pitchFamily="34" charset="0"/>
              </a:rPr>
              <a:t>Policy #31: Only agricultural, residential, open space, and small-scale commercial, industrial, recreational uses, and public or quasi-public uses may be permitted.</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466570"/>
            <a:r>
              <a:rPr lang="en-US" sz="1800" kern="100" dirty="0">
                <a:latin typeface="Arial" panose="020B0604020202020204" pitchFamily="34" charset="0"/>
                <a:ea typeface="Arial" panose="020B0604020202020204" pitchFamily="34" charset="0"/>
                <a:cs typeface="Arial" panose="020B0604020202020204" pitchFamily="34" charset="0"/>
              </a:rPr>
              <a:t> </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466570"/>
            <a:r>
              <a:rPr lang="en-US" sz="1800" i="1" kern="100" dirty="0">
                <a:latin typeface="Arial" panose="020B0604020202020204" pitchFamily="34" charset="0"/>
                <a:ea typeface="Arial" panose="020B0604020202020204" pitchFamily="34" charset="0"/>
                <a:cs typeface="Arial" panose="020B0604020202020204" pitchFamily="34" charset="0"/>
              </a:rPr>
              <a:t>KCOC is defined as a recreational use, which is permitted as part of this policy. The SVAP does not define any of the above uses, so the definition of uses has been vetted at the Planning Commission level, it was confirmed by the Commission that the use of KCOC is defined as recreational, not commercial or industrial. </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466570"/>
            <a:r>
              <a:rPr lang="en-US" sz="1800" kern="100" dirty="0">
                <a:latin typeface="Arial" panose="020B0604020202020204" pitchFamily="34" charset="0"/>
                <a:ea typeface="Arial" panose="020B0604020202020204" pitchFamily="34" charset="0"/>
                <a:cs typeface="Arial" panose="020B0604020202020204" pitchFamily="34" charset="0"/>
              </a:rPr>
              <a:t> </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349928" indent="-349928">
              <a:buFont typeface="Symbol" panose="05050102010706020507" pitchFamily="18" charset="2"/>
              <a:buChar char=""/>
              <a:tabLst>
                <a:tab pos="466570" algn="l"/>
              </a:tabLst>
            </a:pPr>
            <a:r>
              <a:rPr lang="en-US" sz="1800" kern="100" dirty="0">
                <a:latin typeface="Arial" panose="020B0604020202020204" pitchFamily="34" charset="0"/>
                <a:ea typeface="Arial" panose="020B0604020202020204" pitchFamily="34" charset="0"/>
                <a:cs typeface="Arial" panose="020B0604020202020204" pitchFamily="34" charset="0"/>
              </a:rPr>
              <a:t>Policy #32: Residential, small-scale commercial, industrial, recreational uses, and public or quasi-public uses may only be permitted when they are clearly compatible with the surrounding and planned uses of the land.</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466570"/>
            <a:r>
              <a:rPr lang="en-US" sz="1800" kern="100" dirty="0">
                <a:latin typeface="Arial" panose="020B0604020202020204" pitchFamily="34" charset="0"/>
                <a:ea typeface="Arial" panose="020B0604020202020204" pitchFamily="34" charset="0"/>
                <a:cs typeface="Arial" panose="020B0604020202020204" pitchFamily="34" charset="0"/>
              </a:rPr>
              <a:t> </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466570"/>
            <a:r>
              <a:rPr lang="en-US" sz="1800" i="1" kern="100" dirty="0">
                <a:latin typeface="Arial" panose="020B0604020202020204" pitchFamily="34" charset="0"/>
                <a:ea typeface="Arial" panose="020B0604020202020204" pitchFamily="34" charset="0"/>
                <a:cs typeface="Arial" panose="020B0604020202020204" pitchFamily="34" charset="0"/>
              </a:rPr>
              <a:t>Since the inception of KCOC, the uses have been recreational, and will continue to be.</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r>
              <a:rPr lang="en-US" sz="1800" kern="100" dirty="0">
                <a:latin typeface="Arial" panose="020B0604020202020204" pitchFamily="34" charset="0"/>
                <a:ea typeface="Arial" panose="020B0604020202020204" pitchFamily="34" charset="0"/>
                <a:cs typeface="Arial" panose="020B0604020202020204" pitchFamily="34" charset="0"/>
              </a:rPr>
              <a:t> </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349928" indent="-349928">
              <a:buFont typeface="Symbol" panose="05050102010706020507" pitchFamily="18" charset="2"/>
              <a:buChar char=""/>
              <a:tabLst>
                <a:tab pos="466570" algn="l"/>
              </a:tabLst>
            </a:pPr>
            <a:r>
              <a:rPr lang="en-US" sz="1800" kern="100" dirty="0">
                <a:latin typeface="Arial" panose="020B0604020202020204" pitchFamily="34" charset="0"/>
                <a:ea typeface="Arial" panose="020B0604020202020204" pitchFamily="34" charset="0"/>
                <a:cs typeface="Arial" panose="020B0604020202020204" pitchFamily="34" charset="0"/>
              </a:rPr>
              <a:t>Policy #33:</a:t>
            </a:r>
            <a:r>
              <a:rPr lang="en-US" sz="1800" kern="100" dirty="0">
                <a:latin typeface="Arial" panose="020B0604020202020204" pitchFamily="34" charset="0"/>
                <a:ea typeface="Arial" panose="020B0604020202020204" pitchFamily="34" charset="0"/>
                <a:cs typeface="Times New Roman" panose="02020603050405020304" pitchFamily="18" charset="0"/>
              </a:rPr>
              <a:t> </a:t>
            </a:r>
            <a:r>
              <a:rPr lang="en-US" sz="1800" kern="100" dirty="0">
                <a:latin typeface="Arial" panose="020B0604020202020204" pitchFamily="34" charset="0"/>
                <a:ea typeface="Arial" panose="020B0604020202020204" pitchFamily="34" charset="0"/>
                <a:cs typeface="Arial" panose="020B0604020202020204" pitchFamily="34" charset="0"/>
              </a:rPr>
              <a:t>The minimum parcel size permitted are those as specified on the Comprehensive - Composite Plan map (Map XII).</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466570"/>
            <a:r>
              <a:rPr lang="en-US" sz="1800" kern="100" dirty="0">
                <a:latin typeface="Arial" panose="020B0604020202020204" pitchFamily="34" charset="0"/>
                <a:ea typeface="Arial" panose="020B0604020202020204" pitchFamily="34" charset="0"/>
                <a:cs typeface="Arial" panose="020B0604020202020204" pitchFamily="34" charset="0"/>
              </a:rPr>
              <a:t> </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pPr marL="466570"/>
            <a:r>
              <a:rPr lang="en-US" sz="1800" i="1" kern="100" dirty="0">
                <a:latin typeface="Arial" panose="020B0604020202020204" pitchFamily="34" charset="0"/>
                <a:ea typeface="Arial" panose="020B0604020202020204" pitchFamily="34" charset="0"/>
                <a:cs typeface="Arial" panose="020B0604020202020204" pitchFamily="34" charset="0"/>
              </a:rPr>
              <a:t>The project site has parcels which meet the size requirements of SVAP. It is not a part of the proposed project to change the sizing of any of the parcels within the camp.</a:t>
            </a:r>
            <a:endParaRPr lang="en-US" sz="1800" kern="100" dirty="0">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8</a:t>
            </a:fld>
            <a:endParaRPr lang="en-US"/>
          </a:p>
        </p:txBody>
      </p:sp>
    </p:spTree>
    <p:extLst>
      <p:ext uri="{BB962C8B-B14F-4D97-AF65-F5344CB8AC3E}">
        <p14:creationId xmlns:p14="http://schemas.microsoft.com/office/powerpoint/2010/main" val="164698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mention of density: </a:t>
            </a:r>
            <a:r>
              <a:rPr lang="en-US" sz="1800" i="1" kern="100" dirty="0">
                <a:latin typeface="Arial" panose="020B0604020202020204" pitchFamily="34" charset="0"/>
                <a:ea typeface="Arial" panose="020B0604020202020204" pitchFamily="34" charset="0"/>
              </a:rPr>
              <a:t>“Density policies in non-resource areas range from minimum parcel sizes of 5 acres to 40 acres.  (pg. 21)</a:t>
            </a:r>
            <a:endParaRPr lang="en-US" dirty="0"/>
          </a:p>
        </p:txBody>
      </p:sp>
      <p:sp>
        <p:nvSpPr>
          <p:cNvPr id="4" name="Slide Number Placeholder 3"/>
          <p:cNvSpPr>
            <a:spLocks noGrp="1"/>
          </p:cNvSpPr>
          <p:nvPr>
            <p:ph type="sldNum" sz="quarter" idx="5"/>
          </p:nvPr>
        </p:nvSpPr>
        <p:spPr/>
        <p:txBody>
          <a:bodyPr/>
          <a:lstStyle/>
          <a:p>
            <a:fld id="{EB003E05-E356-4997-B455-9005100CC74E}" type="slidenum">
              <a:rPr lang="en-US" smtClean="0"/>
              <a:t>9</a:t>
            </a:fld>
            <a:endParaRPr lang="en-US"/>
          </a:p>
        </p:txBody>
      </p:sp>
    </p:spTree>
    <p:extLst>
      <p:ext uri="{BB962C8B-B14F-4D97-AF65-F5344CB8AC3E}">
        <p14:creationId xmlns:p14="http://schemas.microsoft.com/office/powerpoint/2010/main" val="4048316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CABB20D5-3A73-4839-96CA-534F8A029762}" type="datetimeFigureOut">
              <a:rPr lang="en-US" smtClean="0"/>
              <a:t>4/17/2023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F174BB80-3E5F-4330-A116-284F52F914D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3338214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B20D5-3A73-4839-96CA-534F8A029762}"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26186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B20D5-3A73-4839-96CA-534F8A029762}"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255669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BB20D5-3A73-4839-96CA-534F8A029762}"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2423122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BB20D5-3A73-4839-96CA-534F8A029762}"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74BB80-3E5F-4330-A116-284F52F914DF}"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7251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BB20D5-3A73-4839-96CA-534F8A029762}"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247855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BB20D5-3A73-4839-96CA-534F8A029762}"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220482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BB20D5-3A73-4839-96CA-534F8A029762}"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244585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B20D5-3A73-4839-96CA-534F8A029762}"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306693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BB20D5-3A73-4839-96CA-534F8A029762}"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414990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BB20D5-3A73-4839-96CA-534F8A029762}"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74BB80-3E5F-4330-A116-284F52F914DF}" type="slidenum">
              <a:rPr lang="en-US" smtClean="0"/>
              <a:t>‹#›</a:t>
            </a:fld>
            <a:endParaRPr lang="en-US"/>
          </a:p>
        </p:txBody>
      </p:sp>
    </p:spTree>
    <p:extLst>
      <p:ext uri="{BB962C8B-B14F-4D97-AF65-F5344CB8AC3E}">
        <p14:creationId xmlns:p14="http://schemas.microsoft.com/office/powerpoint/2010/main" val="3513679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CABB20D5-3A73-4839-96CA-534F8A029762}" type="datetimeFigureOut">
              <a:rPr lang="en-US" smtClean="0"/>
              <a:t>4/17/2023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F174BB80-3E5F-4330-A116-284F52F914DF}" type="slidenum">
              <a:rPr lang="en-US" smtClean="0"/>
              <a:t>‹#›</a:t>
            </a:fld>
            <a:endParaRPr lang="en-US"/>
          </a:p>
        </p:txBody>
      </p:sp>
    </p:spTree>
    <p:extLst>
      <p:ext uri="{BB962C8B-B14F-4D97-AF65-F5344CB8AC3E}">
        <p14:creationId xmlns:p14="http://schemas.microsoft.com/office/powerpoint/2010/main" val="355744188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E2C05438-8975-4783-BCC7-9A4F0BD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F0ACCC9-A5C0-44FC-9472-E3E4BF4B4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8E97C2F-8B3C-FC10-F912-5D6D4075BC1D}"/>
              </a:ext>
            </a:extLst>
          </p:cNvPr>
          <p:cNvSpPr>
            <a:spLocks noGrp="1"/>
          </p:cNvSpPr>
          <p:nvPr>
            <p:ph type="ctrTitle"/>
          </p:nvPr>
        </p:nvSpPr>
        <p:spPr>
          <a:xfrm>
            <a:off x="6941573" y="758952"/>
            <a:ext cx="3907625" cy="4041648"/>
          </a:xfrm>
        </p:spPr>
        <p:txBody>
          <a:bodyPr>
            <a:normAutofit/>
          </a:bodyPr>
          <a:lstStyle/>
          <a:p>
            <a:r>
              <a:rPr lang="en-US" sz="5600" dirty="0">
                <a:solidFill>
                  <a:srgbClr val="FFFFFF"/>
                </a:solidFill>
              </a:rPr>
              <a:t>Kidder Creek Orchard Camp Project</a:t>
            </a:r>
          </a:p>
        </p:txBody>
      </p:sp>
      <p:sp>
        <p:nvSpPr>
          <p:cNvPr id="3" name="Subtitle 2">
            <a:extLst>
              <a:ext uri="{FF2B5EF4-FFF2-40B4-BE49-F238E27FC236}">
                <a16:creationId xmlns:a16="http://schemas.microsoft.com/office/drawing/2014/main" id="{1774DEFD-FF6A-3517-D1BD-FC65A1A154F7}"/>
              </a:ext>
            </a:extLst>
          </p:cNvPr>
          <p:cNvSpPr>
            <a:spLocks noGrp="1"/>
          </p:cNvSpPr>
          <p:nvPr>
            <p:ph type="subTitle" idx="1"/>
          </p:nvPr>
        </p:nvSpPr>
        <p:spPr>
          <a:xfrm>
            <a:off x="6927094" y="4800600"/>
            <a:ext cx="3922103" cy="1691640"/>
          </a:xfrm>
        </p:spPr>
        <p:txBody>
          <a:bodyPr>
            <a:normAutofit/>
          </a:bodyPr>
          <a:lstStyle/>
          <a:p>
            <a:r>
              <a:rPr lang="en-US" sz="2000" dirty="0">
                <a:solidFill>
                  <a:srgbClr val="D9D9D9"/>
                </a:solidFill>
              </a:rPr>
              <a:t>Siskiyou County Board of Supervisors</a:t>
            </a:r>
          </a:p>
          <a:p>
            <a:r>
              <a:rPr lang="en-US" sz="2000" dirty="0">
                <a:solidFill>
                  <a:srgbClr val="D9D9D9"/>
                </a:solidFill>
              </a:rPr>
              <a:t>April 18, 2023</a:t>
            </a:r>
          </a:p>
        </p:txBody>
      </p:sp>
      <p:sp useBgFill="1">
        <p:nvSpPr>
          <p:cNvPr id="16" name="Rectangle 15">
            <a:extLst>
              <a:ext uri="{FF2B5EF4-FFF2-40B4-BE49-F238E27FC236}">
                <a16:creationId xmlns:a16="http://schemas.microsoft.com/office/drawing/2014/main" id="{E8B8E8AE-1882-46F3-94E7-A2A391494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60873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ike">
            <a:extLst>
              <a:ext uri="{FF2B5EF4-FFF2-40B4-BE49-F238E27FC236}">
                <a16:creationId xmlns:a16="http://schemas.microsoft.com/office/drawing/2014/main" id="{8E530077-761A-B53A-8FCD-69E2626F8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83" y="853091"/>
            <a:ext cx="5151817" cy="5151817"/>
          </a:xfrm>
          <a:prstGeom prst="rect">
            <a:avLst/>
          </a:prstGeom>
        </p:spPr>
      </p:pic>
      <p:sp>
        <p:nvSpPr>
          <p:cNvPr id="18" name="Rectangle 17">
            <a:extLst>
              <a:ext uri="{FF2B5EF4-FFF2-40B4-BE49-F238E27FC236}">
                <a16:creationId xmlns:a16="http://schemas.microsoft.com/office/drawing/2014/main" id="{F5AE0C4B-4D5E-48B0-929B-038F7E948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800388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820935-80D0-D61D-ABD4-B5936B897CD4}"/>
              </a:ext>
            </a:extLst>
          </p:cNvPr>
          <p:cNvSpPr>
            <a:spLocks noGrp="1"/>
          </p:cNvSpPr>
          <p:nvPr>
            <p:ph type="title"/>
          </p:nvPr>
        </p:nvSpPr>
        <p:spPr>
          <a:xfrm>
            <a:off x="8318090" y="758952"/>
            <a:ext cx="2802194" cy="4041648"/>
          </a:xfrm>
        </p:spPr>
        <p:txBody>
          <a:bodyPr vert="horz" lIns="91440" tIns="45720" rIns="91440" bIns="45720" rtlCol="0" anchor="b">
            <a:normAutofit/>
          </a:bodyPr>
          <a:lstStyle/>
          <a:p>
            <a:pPr>
              <a:lnSpc>
                <a:spcPct val="85000"/>
              </a:lnSpc>
            </a:pPr>
            <a:r>
              <a:rPr lang="en-US" sz="3100" dirty="0">
                <a:solidFill>
                  <a:srgbClr val="FFFFFF"/>
                </a:solidFill>
              </a:rPr>
              <a:t>Project Impact Vs. Single Family Development Potential Build Out</a:t>
            </a:r>
          </a:p>
        </p:txBody>
      </p:sp>
      <p:sp useBgFill="1">
        <p:nvSpPr>
          <p:cNvPr id="36" name="Rectangle 29">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1">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Content Placeholder 9">
            <a:extLst>
              <a:ext uri="{FF2B5EF4-FFF2-40B4-BE49-F238E27FC236}">
                <a16:creationId xmlns:a16="http://schemas.microsoft.com/office/drawing/2014/main" id="{5EE37DF6-DAE3-261B-0319-90290D33BDBF}"/>
              </a:ext>
            </a:extLst>
          </p:cNvPr>
          <p:cNvGraphicFramePr>
            <a:graphicFrameLocks noGrp="1"/>
          </p:cNvGraphicFramePr>
          <p:nvPr>
            <p:ph idx="1"/>
            <p:extLst>
              <p:ext uri="{D42A27DB-BD31-4B8C-83A1-F6EECF244321}">
                <p14:modId xmlns:p14="http://schemas.microsoft.com/office/powerpoint/2010/main" val="2532111766"/>
              </p:ext>
            </p:extLst>
          </p:nvPr>
        </p:nvGraphicFramePr>
        <p:xfrm>
          <a:off x="722237" y="170307"/>
          <a:ext cx="5021402" cy="5882256"/>
        </p:xfrm>
        <a:graphic>
          <a:graphicData uri="http://schemas.openxmlformats.org/drawingml/2006/table">
            <a:tbl>
              <a:tblPr firstRow="1" firstCol="1" bandRow="1">
                <a:tableStyleId>{5C22544A-7EE6-4342-B048-85BDC9FD1C3A}</a:tableStyleId>
              </a:tblPr>
              <a:tblGrid>
                <a:gridCol w="1037284">
                  <a:extLst>
                    <a:ext uri="{9D8B030D-6E8A-4147-A177-3AD203B41FA5}">
                      <a16:colId xmlns:a16="http://schemas.microsoft.com/office/drawing/2014/main" val="3268151995"/>
                    </a:ext>
                  </a:extLst>
                </a:gridCol>
                <a:gridCol w="1019540">
                  <a:extLst>
                    <a:ext uri="{9D8B030D-6E8A-4147-A177-3AD203B41FA5}">
                      <a16:colId xmlns:a16="http://schemas.microsoft.com/office/drawing/2014/main" val="297153253"/>
                    </a:ext>
                  </a:extLst>
                </a:gridCol>
                <a:gridCol w="854525">
                  <a:extLst>
                    <a:ext uri="{9D8B030D-6E8A-4147-A177-3AD203B41FA5}">
                      <a16:colId xmlns:a16="http://schemas.microsoft.com/office/drawing/2014/main" val="3687797106"/>
                    </a:ext>
                  </a:extLst>
                </a:gridCol>
                <a:gridCol w="1070996">
                  <a:extLst>
                    <a:ext uri="{9D8B030D-6E8A-4147-A177-3AD203B41FA5}">
                      <a16:colId xmlns:a16="http://schemas.microsoft.com/office/drawing/2014/main" val="3448879659"/>
                    </a:ext>
                  </a:extLst>
                </a:gridCol>
                <a:gridCol w="1039057">
                  <a:extLst>
                    <a:ext uri="{9D8B030D-6E8A-4147-A177-3AD203B41FA5}">
                      <a16:colId xmlns:a16="http://schemas.microsoft.com/office/drawing/2014/main" val="2298251138"/>
                    </a:ext>
                  </a:extLst>
                </a:gridCol>
              </a:tblGrid>
              <a:tr h="469777">
                <a:tc gridSpan="5">
                  <a:txBody>
                    <a:bodyPr/>
                    <a:lstStyle/>
                    <a:p>
                      <a:pPr marL="0" marR="0" algn="ctr">
                        <a:lnSpc>
                          <a:spcPct val="120000"/>
                        </a:lnSpc>
                        <a:spcBef>
                          <a:spcPts val="0"/>
                        </a:spcBef>
                        <a:spcAft>
                          <a:spcPts val="0"/>
                        </a:spcAft>
                      </a:pPr>
                      <a:r>
                        <a:rPr lang="en-US" sz="1200" kern="0">
                          <a:effectLst/>
                        </a:rPr>
                        <a:t>KCOC Project Domestic Water Use Comparison and Wastewater Disposal Density Standard Evaluation</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5152485"/>
                  </a:ext>
                </a:extLst>
              </a:tr>
              <a:tr h="469777">
                <a:tc>
                  <a:txBody>
                    <a:bodyPr/>
                    <a:lstStyle/>
                    <a:p>
                      <a:pPr marL="0" marR="0">
                        <a:lnSpc>
                          <a:spcPct val="120000"/>
                        </a:lnSpc>
                        <a:spcBef>
                          <a:spcPts val="0"/>
                        </a:spcBef>
                        <a:spcAft>
                          <a:spcPts val="0"/>
                        </a:spcAft>
                      </a:pPr>
                      <a:r>
                        <a:rPr lang="en-US" sz="1200" kern="0">
                          <a:effectLst/>
                        </a:rPr>
                        <a:t>Parcel Unit</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Ownership</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APN</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Zoning</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SVAP Split Potential</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3012263742"/>
                  </a:ext>
                </a:extLst>
              </a:tr>
              <a:tr h="469777">
                <a:tc>
                  <a:txBody>
                    <a:bodyPr/>
                    <a:lstStyle/>
                    <a:p>
                      <a:pPr marL="0" marR="0">
                        <a:lnSpc>
                          <a:spcPct val="120000"/>
                        </a:lnSpc>
                        <a:spcBef>
                          <a:spcPts val="0"/>
                        </a:spcBef>
                        <a:spcAft>
                          <a:spcPts val="0"/>
                        </a:spcAft>
                      </a:pPr>
                      <a:r>
                        <a:rPr lang="en-US" sz="1200" kern="0">
                          <a:effectLst/>
                        </a:rPr>
                        <a:t>Parcel 1</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024-440-330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RR-B-5</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4</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1145584447"/>
                  </a:ext>
                </a:extLst>
              </a:tr>
              <a:tr h="469777">
                <a:tc>
                  <a:txBody>
                    <a:bodyPr/>
                    <a:lstStyle/>
                    <a:p>
                      <a:pPr marL="0" marR="0">
                        <a:lnSpc>
                          <a:spcPct val="120000"/>
                        </a:lnSpc>
                        <a:spcBef>
                          <a:spcPts val="0"/>
                        </a:spcBef>
                        <a:spcAft>
                          <a:spcPts val="0"/>
                        </a:spcAft>
                      </a:pPr>
                      <a:r>
                        <a:rPr lang="en-US" sz="1200" kern="0">
                          <a:effectLst/>
                        </a:rPr>
                        <a:t>Parcel 2</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Warken, Andrew</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024-440-310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RR-B-5</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2</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3600019852"/>
                  </a:ext>
                </a:extLst>
              </a:tr>
              <a:tr h="469777">
                <a:tc>
                  <a:txBody>
                    <a:bodyPr/>
                    <a:lstStyle/>
                    <a:p>
                      <a:pPr marL="0" marR="0">
                        <a:lnSpc>
                          <a:spcPct val="120000"/>
                        </a:lnSpc>
                        <a:spcBef>
                          <a:spcPts val="0"/>
                        </a:spcBef>
                        <a:spcAft>
                          <a:spcPts val="0"/>
                        </a:spcAft>
                      </a:pPr>
                      <a:r>
                        <a:rPr lang="en-US" sz="1200" kern="0">
                          <a:effectLst/>
                        </a:rPr>
                        <a:t>Parcel 3</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024-440-320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RR-B-5</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1</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948107762"/>
                  </a:ext>
                </a:extLst>
              </a:tr>
              <a:tr h="469777">
                <a:tc>
                  <a:txBody>
                    <a:bodyPr/>
                    <a:lstStyle/>
                    <a:p>
                      <a:pPr marL="0" marR="0">
                        <a:lnSpc>
                          <a:spcPct val="120000"/>
                        </a:lnSpc>
                        <a:spcBef>
                          <a:spcPts val="0"/>
                        </a:spcBef>
                        <a:spcAft>
                          <a:spcPts val="0"/>
                        </a:spcAft>
                      </a:pPr>
                      <a:r>
                        <a:rPr lang="en-US" sz="1200" kern="0">
                          <a:effectLst/>
                        </a:rPr>
                        <a:t>Parcel 4</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024-450-590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dirty="0">
                          <a:effectLst/>
                        </a:rPr>
                        <a:t>AG-1/RR-B-5</a:t>
                      </a:r>
                      <a:endParaRPr lang="en-US" sz="1200" kern="1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2</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3378886042"/>
                  </a:ext>
                </a:extLst>
              </a:tr>
              <a:tr h="469777">
                <a:tc>
                  <a:txBody>
                    <a:bodyPr/>
                    <a:lstStyle/>
                    <a:p>
                      <a:pPr marL="0" marR="0">
                        <a:lnSpc>
                          <a:spcPct val="120000"/>
                        </a:lnSpc>
                        <a:spcBef>
                          <a:spcPts val="0"/>
                        </a:spcBef>
                        <a:spcAft>
                          <a:spcPts val="0"/>
                        </a:spcAft>
                      </a:pPr>
                      <a:r>
                        <a:rPr lang="en-US" sz="1200" kern="0">
                          <a:effectLst/>
                        </a:rPr>
                        <a:t>Parcel 5</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024-450-390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dirty="0">
                          <a:effectLst/>
                        </a:rPr>
                        <a:t>AG-1/RR-B-5</a:t>
                      </a:r>
                      <a:endParaRPr lang="en-US" sz="1200" kern="1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1</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1048335836"/>
                  </a:ext>
                </a:extLst>
              </a:tr>
              <a:tr h="469777">
                <a:tc>
                  <a:txBody>
                    <a:bodyPr/>
                    <a:lstStyle/>
                    <a:p>
                      <a:pPr marL="0" marR="0">
                        <a:lnSpc>
                          <a:spcPct val="120000"/>
                        </a:lnSpc>
                        <a:spcBef>
                          <a:spcPts val="0"/>
                        </a:spcBef>
                        <a:spcAft>
                          <a:spcPts val="0"/>
                        </a:spcAft>
                      </a:pPr>
                      <a:r>
                        <a:rPr lang="en-US" sz="1200" kern="0">
                          <a:effectLst/>
                        </a:rPr>
                        <a:t>Parcel 6</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024-450-400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AG-1/RR-B-5</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1</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1368048046"/>
                  </a:ext>
                </a:extLst>
              </a:tr>
              <a:tr h="469777">
                <a:tc>
                  <a:txBody>
                    <a:bodyPr/>
                    <a:lstStyle/>
                    <a:p>
                      <a:pPr marL="0" marR="0">
                        <a:lnSpc>
                          <a:spcPct val="120000"/>
                        </a:lnSpc>
                        <a:spcBef>
                          <a:spcPts val="0"/>
                        </a:spcBef>
                        <a:spcAft>
                          <a:spcPts val="0"/>
                        </a:spcAft>
                      </a:pPr>
                      <a:r>
                        <a:rPr lang="en-US" sz="1200" kern="0">
                          <a:effectLst/>
                        </a:rPr>
                        <a:t>Parcel 7</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024-440-140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AG-1/RR-B-5</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1</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2464694810"/>
                  </a:ext>
                </a:extLst>
              </a:tr>
              <a:tr h="469777">
                <a:tc>
                  <a:txBody>
                    <a:bodyPr/>
                    <a:lstStyle/>
                    <a:p>
                      <a:pPr marL="0" marR="0">
                        <a:lnSpc>
                          <a:spcPct val="120000"/>
                        </a:lnSpc>
                        <a:spcBef>
                          <a:spcPts val="0"/>
                        </a:spcBef>
                        <a:spcAft>
                          <a:spcPts val="0"/>
                        </a:spcAft>
                      </a:pPr>
                      <a:r>
                        <a:rPr lang="en-US" sz="1200" kern="0">
                          <a:effectLst/>
                        </a:rPr>
                        <a:t>Parcel 8</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025-440-150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AG-1/RR-B-5</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2</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2955508497"/>
                  </a:ext>
                </a:extLst>
              </a:tr>
              <a:tr h="469777">
                <a:tc>
                  <a:txBody>
                    <a:bodyPr/>
                    <a:lstStyle/>
                    <a:p>
                      <a:pPr marL="0" marR="0">
                        <a:lnSpc>
                          <a:spcPct val="120000"/>
                        </a:lnSpc>
                        <a:spcBef>
                          <a:spcPts val="0"/>
                        </a:spcBef>
                        <a:spcAft>
                          <a:spcPts val="0"/>
                        </a:spcAft>
                      </a:pPr>
                      <a:r>
                        <a:rPr lang="en-US" sz="1200" kern="0">
                          <a:effectLst/>
                        </a:rPr>
                        <a:t>Parcel 9</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025-370-040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RR-B-40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4</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245464580"/>
                  </a:ext>
                </a:extLst>
              </a:tr>
              <a:tr h="469777">
                <a:tc>
                  <a:txBody>
                    <a:bodyPr/>
                    <a:lstStyle/>
                    <a:p>
                      <a:pPr marL="0" marR="0">
                        <a:lnSpc>
                          <a:spcPct val="120000"/>
                        </a:lnSpc>
                        <a:spcBef>
                          <a:spcPts val="0"/>
                        </a:spcBef>
                        <a:spcAft>
                          <a:spcPts val="0"/>
                        </a:spcAft>
                      </a:pPr>
                      <a:r>
                        <a:rPr lang="en-US" sz="1200" kern="0">
                          <a:effectLst/>
                        </a:rPr>
                        <a:t>Parcel 10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KCOC</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025-370-380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TPZ to RR-B-40</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a:txBody>
                    <a:bodyPr/>
                    <a:lstStyle/>
                    <a:p>
                      <a:pPr marL="0" marR="0">
                        <a:lnSpc>
                          <a:spcPct val="120000"/>
                        </a:lnSpc>
                        <a:spcBef>
                          <a:spcPts val="0"/>
                        </a:spcBef>
                        <a:spcAft>
                          <a:spcPts val="0"/>
                        </a:spcAft>
                      </a:pPr>
                      <a:r>
                        <a:rPr lang="en-US" sz="1200" kern="0">
                          <a:effectLst/>
                        </a:rPr>
                        <a:t>4</a:t>
                      </a:r>
                      <a:endParaRPr lang="en-US" sz="1200" kern="10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863006899"/>
                  </a:ext>
                </a:extLst>
              </a:tr>
              <a:tr h="244932">
                <a:tc gridSpan="4">
                  <a:txBody>
                    <a:bodyPr/>
                    <a:lstStyle/>
                    <a:p>
                      <a:pPr marL="0" marR="0" algn="r">
                        <a:lnSpc>
                          <a:spcPct val="120000"/>
                        </a:lnSpc>
                        <a:spcBef>
                          <a:spcPts val="0"/>
                        </a:spcBef>
                        <a:spcAft>
                          <a:spcPts val="0"/>
                        </a:spcAft>
                      </a:pPr>
                      <a:r>
                        <a:rPr lang="en-US" sz="1200" kern="0" dirty="0">
                          <a:effectLst/>
                        </a:rPr>
                        <a:t>Totals</a:t>
                      </a:r>
                      <a:endParaRPr lang="en-US" sz="1200" kern="1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20000"/>
                        </a:lnSpc>
                        <a:spcBef>
                          <a:spcPts val="0"/>
                        </a:spcBef>
                        <a:spcAft>
                          <a:spcPts val="0"/>
                        </a:spcAft>
                      </a:pPr>
                      <a:r>
                        <a:rPr lang="en-US" sz="1200" kern="0" dirty="0">
                          <a:effectLst/>
                        </a:rPr>
                        <a:t>22</a:t>
                      </a:r>
                      <a:endParaRPr lang="en-US" sz="1200" kern="100" dirty="0">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76652" marR="76652" marT="0" marB="0"/>
                </a:tc>
                <a:extLst>
                  <a:ext uri="{0D108BD9-81ED-4DB2-BD59-A6C34878D82A}">
                    <a16:rowId xmlns:a16="http://schemas.microsoft.com/office/drawing/2014/main" val="3980949264"/>
                  </a:ext>
                </a:extLst>
              </a:tr>
            </a:tbl>
          </a:graphicData>
        </a:graphic>
      </p:graphicFrame>
      <p:sp>
        <p:nvSpPr>
          <p:cNvPr id="14" name="TextBox 13">
            <a:extLst>
              <a:ext uri="{FF2B5EF4-FFF2-40B4-BE49-F238E27FC236}">
                <a16:creationId xmlns:a16="http://schemas.microsoft.com/office/drawing/2014/main" id="{FFEC034C-9B27-F6EF-A9C9-8A00FF3CC645}"/>
              </a:ext>
            </a:extLst>
          </p:cNvPr>
          <p:cNvSpPr txBox="1"/>
          <p:nvPr/>
        </p:nvSpPr>
        <p:spPr>
          <a:xfrm>
            <a:off x="5875020" y="758952"/>
            <a:ext cx="1973766" cy="4985980"/>
          </a:xfrm>
          <a:prstGeom prst="rect">
            <a:avLst/>
          </a:prstGeom>
          <a:noFill/>
        </p:spPr>
        <p:txBody>
          <a:bodyPr wrap="square" rtlCol="0">
            <a:spAutoFit/>
          </a:bodyPr>
          <a:lstStyle/>
          <a:p>
            <a:r>
              <a:rPr lang="en-US" sz="2000" dirty="0"/>
              <a:t>10 parcels= 20-acre feet per year</a:t>
            </a:r>
          </a:p>
          <a:p>
            <a:endParaRPr lang="en-US" sz="2000" dirty="0"/>
          </a:p>
          <a:p>
            <a:r>
              <a:rPr lang="en-US" sz="2000" dirty="0"/>
              <a:t>22 parcels= 44-acre feet per year</a:t>
            </a:r>
          </a:p>
          <a:p>
            <a:endParaRPr lang="en-US" sz="2000" dirty="0"/>
          </a:p>
          <a:p>
            <a:r>
              <a:rPr lang="en-US" sz="2000" dirty="0"/>
              <a:t>844 build out= 25.3-acre feet per year</a:t>
            </a:r>
          </a:p>
          <a:p>
            <a:endParaRPr lang="en-US" sz="2000" dirty="0"/>
          </a:p>
          <a:p>
            <a:r>
              <a:rPr lang="en-US" sz="2000" dirty="0"/>
              <a:t>622 build out= 18.7-acre feet per year</a:t>
            </a:r>
          </a:p>
          <a:p>
            <a:endParaRPr lang="en-US" dirty="0"/>
          </a:p>
        </p:txBody>
      </p:sp>
    </p:spTree>
    <p:extLst>
      <p:ext uri="{BB962C8B-B14F-4D97-AF65-F5344CB8AC3E}">
        <p14:creationId xmlns:p14="http://schemas.microsoft.com/office/powerpoint/2010/main" val="1168739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C753E-1653-912F-3B38-6733743C10CD}"/>
              </a:ext>
            </a:extLst>
          </p:cNvPr>
          <p:cNvSpPr>
            <a:spLocks noGrp="1"/>
          </p:cNvSpPr>
          <p:nvPr>
            <p:ph type="title"/>
          </p:nvPr>
        </p:nvSpPr>
        <p:spPr/>
        <p:txBody>
          <a:bodyPr>
            <a:normAutofit/>
          </a:bodyPr>
          <a:lstStyle/>
          <a:p>
            <a:pPr algn="ctr"/>
            <a:r>
              <a:rPr lang="en-US" dirty="0"/>
              <a:t>California Environmental Quality Act (CEQA) </a:t>
            </a:r>
          </a:p>
        </p:txBody>
      </p:sp>
      <p:graphicFrame>
        <p:nvGraphicFramePr>
          <p:cNvPr id="5" name="Content Placeholder 2">
            <a:extLst>
              <a:ext uri="{FF2B5EF4-FFF2-40B4-BE49-F238E27FC236}">
                <a16:creationId xmlns:a16="http://schemas.microsoft.com/office/drawing/2014/main" id="{5500D24C-5A86-B368-4187-E8C51C91EE2E}"/>
              </a:ext>
            </a:extLst>
          </p:cNvPr>
          <p:cNvGraphicFramePr>
            <a:graphicFrameLocks noGrp="1"/>
          </p:cNvGraphicFramePr>
          <p:nvPr>
            <p:ph idx="1"/>
            <p:extLst>
              <p:ext uri="{D42A27DB-BD31-4B8C-83A1-F6EECF244321}">
                <p14:modId xmlns:p14="http://schemas.microsoft.com/office/powerpoint/2010/main" val="2945676295"/>
              </p:ext>
            </p:extLst>
          </p:nvPr>
        </p:nvGraphicFramePr>
        <p:xfrm>
          <a:off x="1262063" y="1828800"/>
          <a:ext cx="85947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521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C64F-63E8-FCB6-D431-2A115F963234}"/>
              </a:ext>
            </a:extLst>
          </p:cNvPr>
          <p:cNvSpPr>
            <a:spLocks noGrp="1"/>
          </p:cNvSpPr>
          <p:nvPr>
            <p:ph type="title"/>
          </p:nvPr>
        </p:nvSpPr>
        <p:spPr/>
        <p:txBody>
          <a:bodyPr>
            <a:normAutofit/>
          </a:bodyPr>
          <a:lstStyle/>
          <a:p>
            <a:r>
              <a:rPr lang="en-US" dirty="0"/>
              <a:t>Consideration of Environmental Effects</a:t>
            </a:r>
          </a:p>
        </p:txBody>
      </p:sp>
      <p:sp>
        <p:nvSpPr>
          <p:cNvPr id="6" name="Text Placeholder 5">
            <a:extLst>
              <a:ext uri="{FF2B5EF4-FFF2-40B4-BE49-F238E27FC236}">
                <a16:creationId xmlns:a16="http://schemas.microsoft.com/office/drawing/2014/main" id="{95B85245-3197-AE2E-7BD9-4D24AD993F80}"/>
              </a:ext>
            </a:extLst>
          </p:cNvPr>
          <p:cNvSpPr>
            <a:spLocks noGrp="1"/>
          </p:cNvSpPr>
          <p:nvPr>
            <p:ph type="body" idx="1"/>
          </p:nvPr>
        </p:nvSpPr>
        <p:spPr/>
        <p:txBody>
          <a:bodyPr/>
          <a:lstStyle/>
          <a:p>
            <a:r>
              <a:rPr lang="en-US" b="1" dirty="0"/>
              <a:t>What CEQA does….</a:t>
            </a:r>
          </a:p>
        </p:txBody>
      </p:sp>
      <p:sp>
        <p:nvSpPr>
          <p:cNvPr id="7" name="Content Placeholder 6">
            <a:extLst>
              <a:ext uri="{FF2B5EF4-FFF2-40B4-BE49-F238E27FC236}">
                <a16:creationId xmlns:a16="http://schemas.microsoft.com/office/drawing/2014/main" id="{023A5871-BF62-BA3A-71D7-8F27B642E955}"/>
              </a:ext>
            </a:extLst>
          </p:cNvPr>
          <p:cNvSpPr>
            <a:spLocks noGrp="1"/>
          </p:cNvSpPr>
          <p:nvPr>
            <p:ph sz="half" idx="2"/>
          </p:nvPr>
        </p:nvSpPr>
        <p:spPr/>
        <p:txBody>
          <a:bodyPr>
            <a:normAutofit/>
          </a:bodyPr>
          <a:lstStyle/>
          <a:p>
            <a:r>
              <a:rPr lang="en-US" dirty="0"/>
              <a:t>Discloses information about the effects a project could have on the environment </a:t>
            </a:r>
          </a:p>
          <a:p>
            <a:r>
              <a:rPr lang="en-US" dirty="0"/>
              <a:t>Identifies mitigation measures </a:t>
            </a:r>
          </a:p>
          <a:p>
            <a:r>
              <a:rPr lang="en-US" dirty="0"/>
              <a:t>Describes feasible alternatives to the proposed project </a:t>
            </a:r>
          </a:p>
          <a:p>
            <a:r>
              <a:rPr lang="en-US" dirty="0"/>
              <a:t>Solicit agency and public input throughout process </a:t>
            </a:r>
          </a:p>
        </p:txBody>
      </p:sp>
      <p:sp>
        <p:nvSpPr>
          <p:cNvPr id="8" name="Text Placeholder 7">
            <a:extLst>
              <a:ext uri="{FF2B5EF4-FFF2-40B4-BE49-F238E27FC236}">
                <a16:creationId xmlns:a16="http://schemas.microsoft.com/office/drawing/2014/main" id="{8C9CAA22-C3EA-0934-4D41-6F87BBFAD848}"/>
              </a:ext>
            </a:extLst>
          </p:cNvPr>
          <p:cNvSpPr>
            <a:spLocks noGrp="1"/>
          </p:cNvSpPr>
          <p:nvPr>
            <p:ph type="body" sz="quarter" idx="3"/>
          </p:nvPr>
        </p:nvSpPr>
        <p:spPr/>
        <p:txBody>
          <a:bodyPr/>
          <a:lstStyle/>
          <a:p>
            <a:r>
              <a:rPr lang="en-US" b="1" dirty="0"/>
              <a:t>What CEQA doesn’t do…</a:t>
            </a:r>
          </a:p>
        </p:txBody>
      </p:sp>
      <p:sp>
        <p:nvSpPr>
          <p:cNvPr id="9" name="Content Placeholder 8">
            <a:extLst>
              <a:ext uri="{FF2B5EF4-FFF2-40B4-BE49-F238E27FC236}">
                <a16:creationId xmlns:a16="http://schemas.microsoft.com/office/drawing/2014/main" id="{2FBFED17-C4BD-F7D0-467D-5959A5797EF7}"/>
              </a:ext>
            </a:extLst>
          </p:cNvPr>
          <p:cNvSpPr>
            <a:spLocks noGrp="1"/>
          </p:cNvSpPr>
          <p:nvPr>
            <p:ph sz="quarter" idx="4"/>
          </p:nvPr>
        </p:nvSpPr>
        <p:spPr/>
        <p:txBody>
          <a:bodyPr>
            <a:normAutofit/>
          </a:bodyPr>
          <a:lstStyle/>
          <a:p>
            <a:r>
              <a:rPr lang="en-US" dirty="0"/>
              <a:t>Require mitigation for existing environmental conditions </a:t>
            </a:r>
          </a:p>
          <a:p>
            <a:r>
              <a:rPr lang="en-US" dirty="0"/>
              <a:t>Advocate for the project under evaluation </a:t>
            </a:r>
          </a:p>
          <a:p>
            <a:r>
              <a:rPr lang="en-US" dirty="0"/>
              <a:t>Require project denial due to significant environmental impacts </a:t>
            </a:r>
          </a:p>
          <a:p>
            <a:r>
              <a:rPr lang="en-US" dirty="0"/>
              <a:t>Address economic and social issues (e.g., property values) </a:t>
            </a:r>
          </a:p>
        </p:txBody>
      </p:sp>
    </p:spTree>
    <p:extLst>
      <p:ext uri="{BB962C8B-B14F-4D97-AF65-F5344CB8AC3E}">
        <p14:creationId xmlns:p14="http://schemas.microsoft.com/office/powerpoint/2010/main" val="1587533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C293BFA-3887-356C-1D41-0EF075A9BE2B}"/>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rPr>
              <a:t>Environmental Setting as Baseline </a:t>
            </a:r>
          </a:p>
        </p:txBody>
      </p:sp>
      <p:sp useBgFill="1">
        <p:nvSpPr>
          <p:cNvPr id="17" name="Rectangle 16">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2219DA28-D071-E63E-E491-FB22489EBD1C}"/>
              </a:ext>
            </a:extLst>
          </p:cNvPr>
          <p:cNvSpPr>
            <a:spLocks noGrp="1"/>
          </p:cNvSpPr>
          <p:nvPr>
            <p:ph idx="1"/>
          </p:nvPr>
        </p:nvSpPr>
        <p:spPr>
          <a:xfrm>
            <a:off x="4821898" y="643466"/>
            <a:ext cx="5827472" cy="5571067"/>
          </a:xfrm>
        </p:spPr>
        <p:txBody>
          <a:bodyPr>
            <a:normAutofit/>
          </a:bodyPr>
          <a:lstStyle/>
          <a:p>
            <a:r>
              <a:rPr lang="en-US" sz="1700" dirty="0"/>
              <a:t>Environmental setting is existing physical environmental conditions at time of NOP or when environmental analysis begins (also applies to Initial Studies) </a:t>
            </a:r>
          </a:p>
          <a:p>
            <a:r>
              <a:rPr lang="en-US" sz="1700" dirty="0"/>
              <a:t>Environmental setting is “normally” the baseline for determining significance of impacts </a:t>
            </a:r>
          </a:p>
          <a:p>
            <a:r>
              <a:rPr lang="en-US" sz="1700" dirty="0"/>
              <a:t>There is some flexibility in determining what is the baseline: 	</a:t>
            </a:r>
          </a:p>
          <a:p>
            <a:pPr lvl="1"/>
            <a:r>
              <a:rPr lang="en-US" sz="1700" dirty="0"/>
              <a:t>Average conditions </a:t>
            </a:r>
          </a:p>
          <a:p>
            <a:pPr lvl="1"/>
            <a:r>
              <a:rPr lang="en-US" sz="1700" dirty="0"/>
              <a:t>Maximum actual activity level </a:t>
            </a:r>
          </a:p>
          <a:p>
            <a:r>
              <a:rPr lang="en-US" sz="1700" dirty="0"/>
              <a:t>A hypothetical, illusory future level of activity IS NOT the baseline: </a:t>
            </a:r>
          </a:p>
          <a:p>
            <a:pPr lvl="1"/>
            <a:r>
              <a:rPr lang="en-US" sz="1700" dirty="0"/>
              <a:t>Maximum permitted level if never reached </a:t>
            </a:r>
          </a:p>
          <a:p>
            <a:r>
              <a:rPr lang="en-US" sz="1700" dirty="0"/>
              <a:t>Future physical conditions can be a suitable baseline </a:t>
            </a:r>
          </a:p>
          <a:p>
            <a:pPr lvl="1"/>
            <a:r>
              <a:rPr lang="en-US" sz="1700" dirty="0"/>
              <a:t>Must be supported by substantial evidence</a:t>
            </a:r>
          </a:p>
        </p:txBody>
      </p:sp>
    </p:spTree>
    <p:extLst>
      <p:ext uri="{BB962C8B-B14F-4D97-AF65-F5344CB8AC3E}">
        <p14:creationId xmlns:p14="http://schemas.microsoft.com/office/powerpoint/2010/main" val="1752869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31C9-4A7A-A076-7958-38DA3D5EEEF2}"/>
              </a:ext>
            </a:extLst>
          </p:cNvPr>
          <p:cNvSpPr>
            <a:spLocks noGrp="1"/>
          </p:cNvSpPr>
          <p:nvPr>
            <p:ph type="title"/>
          </p:nvPr>
        </p:nvSpPr>
        <p:spPr/>
        <p:txBody>
          <a:bodyPr/>
          <a:lstStyle/>
          <a:p>
            <a:r>
              <a:rPr lang="en-US" dirty="0"/>
              <a:t>Substantial Evidence</a:t>
            </a:r>
          </a:p>
        </p:txBody>
      </p:sp>
      <p:sp>
        <p:nvSpPr>
          <p:cNvPr id="3" name="Content Placeholder 2">
            <a:extLst>
              <a:ext uri="{FF2B5EF4-FFF2-40B4-BE49-F238E27FC236}">
                <a16:creationId xmlns:a16="http://schemas.microsoft.com/office/drawing/2014/main" id="{C8702683-DCB5-685D-500F-19EB936761E6}"/>
              </a:ext>
            </a:extLst>
          </p:cNvPr>
          <p:cNvSpPr>
            <a:spLocks noGrp="1"/>
          </p:cNvSpPr>
          <p:nvPr>
            <p:ph idx="1"/>
          </p:nvPr>
        </p:nvSpPr>
        <p:spPr/>
        <p:txBody>
          <a:bodyPr>
            <a:normAutofit/>
          </a:bodyPr>
          <a:lstStyle/>
          <a:p>
            <a:r>
              <a:rPr lang="en-US" dirty="0"/>
              <a:t>15384. SUBSTANTIAL EVIDENCE </a:t>
            </a:r>
          </a:p>
          <a:p>
            <a:r>
              <a:rPr lang="en-US" dirty="0"/>
              <a:t>(a) “Substantial evidence” as used in the guidelines means enough relevant information and reasonable inferences from this information that a fair argument can be made to support a conclusion, even though other conclusions might also be reached. Whether a fair argument can be made that the project may have a significant effect on the environment is to be determined by examining the whole record before the lead agency. Argument, speculation, unsubstantiated opinion or narrative, evidence which is clearly erroneous or inaccurate, or evidence of social or economic impacts which do not contribute to or are not caused by physical impacts on the environment does not constitute substantial evidence. </a:t>
            </a:r>
          </a:p>
          <a:p>
            <a:r>
              <a:rPr lang="en-US" dirty="0"/>
              <a:t>(b) Substantial evidence shall include facts, reasonable assumptions predicated upon facts, and expert opinion supported by facts.</a:t>
            </a:r>
          </a:p>
        </p:txBody>
      </p:sp>
    </p:spTree>
    <p:extLst>
      <p:ext uri="{BB962C8B-B14F-4D97-AF65-F5344CB8AC3E}">
        <p14:creationId xmlns:p14="http://schemas.microsoft.com/office/powerpoint/2010/main" val="426264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9AB162-6364-2FCE-2199-6D1BB6320232}"/>
              </a:ext>
            </a:extLst>
          </p:cNvPr>
          <p:cNvSpPr>
            <a:spLocks noGrp="1"/>
          </p:cNvSpPr>
          <p:nvPr>
            <p:ph type="title"/>
          </p:nvPr>
        </p:nvSpPr>
        <p:spPr>
          <a:xfrm>
            <a:off x="1261871" y="365760"/>
            <a:ext cx="9858383" cy="1325562"/>
          </a:xfrm>
        </p:spPr>
        <p:txBody>
          <a:bodyPr>
            <a:normAutofit/>
          </a:bodyPr>
          <a:lstStyle/>
          <a:p>
            <a:r>
              <a:rPr lang="en-US" dirty="0"/>
              <a:t>What is Substantial Evidence? </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2897184-F57E-139D-99AD-E8816C560DFA}"/>
              </a:ext>
            </a:extLst>
          </p:cNvPr>
          <p:cNvGraphicFramePr>
            <a:graphicFrameLocks noGrp="1"/>
          </p:cNvGraphicFramePr>
          <p:nvPr>
            <p:ph idx="1"/>
            <p:extLst>
              <p:ext uri="{D42A27DB-BD31-4B8C-83A1-F6EECF244321}">
                <p14:modId xmlns:p14="http://schemas.microsoft.com/office/powerpoint/2010/main" val="3233264492"/>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937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AF35-9782-DFB2-6FAD-9434D7C3F9A4}"/>
              </a:ext>
            </a:extLst>
          </p:cNvPr>
          <p:cNvSpPr>
            <a:spLocks noGrp="1"/>
          </p:cNvSpPr>
          <p:nvPr>
            <p:ph type="title"/>
          </p:nvPr>
        </p:nvSpPr>
        <p:spPr>
          <a:xfrm>
            <a:off x="1261872" y="365760"/>
            <a:ext cx="9692640" cy="1325562"/>
          </a:xfrm>
        </p:spPr>
        <p:txBody>
          <a:bodyPr>
            <a:normAutofit/>
          </a:bodyPr>
          <a:lstStyle/>
          <a:p>
            <a:r>
              <a:rPr lang="en-US" dirty="0"/>
              <a:t>What CEQA Isn’t	</a:t>
            </a:r>
          </a:p>
        </p:txBody>
      </p:sp>
      <p:graphicFrame>
        <p:nvGraphicFramePr>
          <p:cNvPr id="5" name="Content Placeholder 2">
            <a:extLst>
              <a:ext uri="{FF2B5EF4-FFF2-40B4-BE49-F238E27FC236}">
                <a16:creationId xmlns:a16="http://schemas.microsoft.com/office/drawing/2014/main" id="{9C2C61D5-939E-79C9-7CA8-80E917474DA2}"/>
              </a:ext>
            </a:extLst>
          </p:cNvPr>
          <p:cNvGraphicFramePr>
            <a:graphicFrameLocks noGrp="1"/>
          </p:cNvGraphicFramePr>
          <p:nvPr>
            <p:ph idx="1"/>
            <p:extLst>
              <p:ext uri="{D42A27DB-BD31-4B8C-83A1-F6EECF244321}">
                <p14:modId xmlns:p14="http://schemas.microsoft.com/office/powerpoint/2010/main" val="1936794323"/>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551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06CF2-BBF3-7869-F30F-7C986E9159FC}"/>
              </a:ext>
            </a:extLst>
          </p:cNvPr>
          <p:cNvSpPr>
            <a:spLocks noGrp="1"/>
          </p:cNvSpPr>
          <p:nvPr>
            <p:ph type="title"/>
          </p:nvPr>
        </p:nvSpPr>
        <p:spPr>
          <a:xfrm>
            <a:off x="1261872" y="365760"/>
            <a:ext cx="9692640" cy="1325562"/>
          </a:xfrm>
        </p:spPr>
        <p:txBody>
          <a:bodyPr>
            <a:normAutofit/>
          </a:bodyPr>
          <a:lstStyle/>
          <a:p>
            <a:r>
              <a:rPr lang="en-US"/>
              <a:t>KCOC Environmental Impact Report (EIR)</a:t>
            </a:r>
          </a:p>
        </p:txBody>
      </p:sp>
      <p:graphicFrame>
        <p:nvGraphicFramePr>
          <p:cNvPr id="22" name="Content Placeholder 2">
            <a:extLst>
              <a:ext uri="{FF2B5EF4-FFF2-40B4-BE49-F238E27FC236}">
                <a16:creationId xmlns:a16="http://schemas.microsoft.com/office/drawing/2014/main" id="{7316899A-25D8-DF44-A5AA-A0B087349857}"/>
              </a:ext>
            </a:extLst>
          </p:cNvPr>
          <p:cNvGraphicFramePr>
            <a:graphicFrameLocks noGrp="1"/>
          </p:cNvGraphicFramePr>
          <p:nvPr>
            <p:ph idx="1"/>
            <p:extLst>
              <p:ext uri="{D42A27DB-BD31-4B8C-83A1-F6EECF244321}">
                <p14:modId xmlns:p14="http://schemas.microsoft.com/office/powerpoint/2010/main" val="2352251077"/>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690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06CF2-BBF3-7869-F30F-7C986E9159FC}"/>
              </a:ext>
            </a:extLst>
          </p:cNvPr>
          <p:cNvSpPr>
            <a:spLocks noGrp="1"/>
          </p:cNvSpPr>
          <p:nvPr>
            <p:ph type="title"/>
          </p:nvPr>
        </p:nvSpPr>
        <p:spPr>
          <a:xfrm>
            <a:off x="1261871" y="365760"/>
            <a:ext cx="9858383" cy="1325562"/>
          </a:xfrm>
        </p:spPr>
        <p:txBody>
          <a:bodyPr>
            <a:normAutofit/>
          </a:bodyPr>
          <a:lstStyle/>
          <a:p>
            <a:r>
              <a:rPr lang="en-US" dirty="0"/>
              <a:t>Planning Commission Meetings</a:t>
            </a:r>
          </a:p>
        </p:txBody>
      </p:sp>
      <p:sp>
        <p:nvSpPr>
          <p:cNvPr id="31" name="Rectangle 3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5" name="Content Placeholder 2">
            <a:extLst>
              <a:ext uri="{FF2B5EF4-FFF2-40B4-BE49-F238E27FC236}">
                <a16:creationId xmlns:a16="http://schemas.microsoft.com/office/drawing/2014/main" id="{AFF425F7-935D-01F9-48FD-A72E868E1C0D}"/>
              </a:ext>
            </a:extLst>
          </p:cNvPr>
          <p:cNvGraphicFramePr/>
          <p:nvPr>
            <p:extLst>
              <p:ext uri="{D42A27DB-BD31-4B8C-83A1-F6EECF244321}">
                <p14:modId xmlns:p14="http://schemas.microsoft.com/office/powerpoint/2010/main" val="3215081929"/>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5881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FDC1F9-95D6-E649-C1E3-22134B069CB7}"/>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rPr>
              <a:t>Mitigation Measures (Section 15370)</a:t>
            </a:r>
          </a:p>
        </p:txBody>
      </p:sp>
      <p:sp useBgFill="1">
        <p:nvSpPr>
          <p:cNvPr id="12"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0975F3-CF09-9466-AB6B-E729F953C986}"/>
              </a:ext>
            </a:extLst>
          </p:cNvPr>
          <p:cNvSpPr>
            <a:spLocks noGrp="1"/>
          </p:cNvSpPr>
          <p:nvPr>
            <p:ph idx="1"/>
          </p:nvPr>
        </p:nvSpPr>
        <p:spPr>
          <a:xfrm>
            <a:off x="4821898" y="643466"/>
            <a:ext cx="5827472" cy="5571067"/>
          </a:xfrm>
        </p:spPr>
        <p:txBody>
          <a:bodyPr>
            <a:normAutofit/>
          </a:bodyPr>
          <a:lstStyle/>
          <a:p>
            <a:pPr marL="0" marR="0">
              <a:spcBef>
                <a:spcPts val="0"/>
              </a:spcBef>
              <a:spcAft>
                <a:spcPts val="0"/>
              </a:spcAft>
            </a:pPr>
            <a:r>
              <a:rPr lang="en-US" sz="2200" kern="100" dirty="0">
                <a:effectLst/>
                <a:ea typeface="Arial" panose="020B0604020202020204" pitchFamily="34" charset="0"/>
                <a:cs typeface="Arial" panose="020B0604020202020204" pitchFamily="34" charset="0"/>
              </a:rPr>
              <a:t>Mitigation includes:</a:t>
            </a:r>
            <a:endParaRPr lang="en-US" sz="22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kern="100" dirty="0">
                <a:effectLst/>
                <a:ea typeface="Arial" panose="020B0604020202020204" pitchFamily="34" charset="0"/>
                <a:cs typeface="Arial" panose="020B0604020202020204" pitchFamily="34" charset="0"/>
              </a:rPr>
              <a:t>Avoiding the impact altogether.</a:t>
            </a:r>
            <a:endParaRPr lang="en-US" sz="22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kern="100" dirty="0">
                <a:effectLst/>
                <a:ea typeface="Arial" panose="020B0604020202020204" pitchFamily="34" charset="0"/>
                <a:cs typeface="Arial" panose="020B0604020202020204" pitchFamily="34" charset="0"/>
              </a:rPr>
              <a:t>Minimizing the impact by limiting its degree or magnitude.</a:t>
            </a:r>
            <a:endParaRPr lang="en-US" sz="22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kern="100" dirty="0">
                <a:effectLst/>
                <a:ea typeface="Arial" panose="020B0604020202020204" pitchFamily="34" charset="0"/>
                <a:cs typeface="Arial" panose="020B0604020202020204" pitchFamily="34" charset="0"/>
              </a:rPr>
              <a:t>Rectifying the impact by repairing, rehabilitating, or restoring the impacted environmental resource.</a:t>
            </a:r>
            <a:endParaRPr lang="en-US" sz="22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kern="100" dirty="0">
                <a:effectLst/>
                <a:ea typeface="Arial" panose="020B0604020202020204" pitchFamily="34" charset="0"/>
                <a:cs typeface="Arial" panose="020B0604020202020204" pitchFamily="34" charset="0"/>
              </a:rPr>
              <a:t>Reducing or eliminating the impact over time, through actions that preserve or maintain the</a:t>
            </a:r>
            <a:r>
              <a:rPr lang="en-US" sz="2200" kern="100" dirty="0">
                <a:ea typeface="Arial" panose="020B0604020202020204" pitchFamily="34" charset="0"/>
                <a:cs typeface="Times New Roman" panose="02020603050405020304" pitchFamily="18" charset="0"/>
              </a:rPr>
              <a:t> </a:t>
            </a:r>
            <a:r>
              <a:rPr lang="en-US" sz="2200" kern="100" dirty="0">
                <a:effectLst/>
                <a:ea typeface="Arial" panose="020B0604020202020204" pitchFamily="34" charset="0"/>
                <a:cs typeface="Arial" panose="020B0604020202020204" pitchFamily="34" charset="0"/>
              </a:rPr>
              <a:t>resource.</a:t>
            </a:r>
            <a:endParaRPr lang="en-US" sz="2200" kern="100" dirty="0">
              <a:effectLst/>
              <a:ea typeface="Arial" panose="020B06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200" kern="100" dirty="0">
                <a:effectLst/>
                <a:ea typeface="Arial" panose="020B0604020202020204" pitchFamily="34" charset="0"/>
                <a:cs typeface="Arial" panose="020B0604020202020204" pitchFamily="34" charset="0"/>
              </a:rPr>
              <a:t>Compensating for the impact by replacing or providing substitute resources or environmental conditions, including through permanent protection of such resources in the form of conservation easements.</a:t>
            </a:r>
            <a:endParaRPr lang="en-US" sz="2200" kern="100" dirty="0">
              <a:effectLst/>
              <a:ea typeface="Arial" panose="020B0604020202020204" pitchFamily="34" charset="0"/>
              <a:cs typeface="Times New Roman" panose="02020603050405020304" pitchFamily="18" charset="0"/>
            </a:endParaRPr>
          </a:p>
          <a:p>
            <a:endParaRPr lang="en-US" sz="2200" dirty="0"/>
          </a:p>
        </p:txBody>
      </p:sp>
    </p:spTree>
    <p:extLst>
      <p:ext uri="{BB962C8B-B14F-4D97-AF65-F5344CB8AC3E}">
        <p14:creationId xmlns:p14="http://schemas.microsoft.com/office/powerpoint/2010/main" val="3257145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8C397E-C9BC-4DE8-986D-204E427AD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11282-8FC5-E465-8A39-9A45D571BC0A}"/>
              </a:ext>
            </a:extLst>
          </p:cNvPr>
          <p:cNvSpPr>
            <a:spLocks noGrp="1"/>
          </p:cNvSpPr>
          <p:nvPr>
            <p:ph type="title"/>
          </p:nvPr>
        </p:nvSpPr>
        <p:spPr>
          <a:xfrm>
            <a:off x="1261871" y="365760"/>
            <a:ext cx="9858383" cy="1325562"/>
          </a:xfrm>
        </p:spPr>
        <p:txBody>
          <a:bodyPr vert="horz" lIns="91440" tIns="45720" rIns="91440" bIns="45720" rtlCol="0" anchor="b">
            <a:normAutofit/>
          </a:bodyPr>
          <a:lstStyle/>
          <a:p>
            <a:r>
              <a:rPr lang="en-US" dirty="0"/>
              <a:t>Project Summary</a:t>
            </a:r>
          </a:p>
        </p:txBody>
      </p:sp>
      <p:sp>
        <p:nvSpPr>
          <p:cNvPr id="18" name="Rectangle 17">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8F5D9548-96F4-1743-29D2-4850ACF1AAA3}"/>
              </a:ext>
            </a:extLst>
          </p:cNvPr>
          <p:cNvSpPr>
            <a:spLocks noGrp="1"/>
          </p:cNvSpPr>
          <p:nvPr>
            <p:ph sz="half" idx="1"/>
          </p:nvPr>
        </p:nvSpPr>
        <p:spPr>
          <a:xfrm>
            <a:off x="1262063" y="2256491"/>
            <a:ext cx="4598175" cy="3714605"/>
          </a:xfrm>
        </p:spPr>
        <p:txBody>
          <a:bodyPr>
            <a:normAutofit fontScale="92500" lnSpcReduction="10000"/>
          </a:bodyPr>
          <a:lstStyle/>
          <a:p>
            <a:pPr marL="89474" indent="-89474" defTabSz="894740">
              <a:lnSpc>
                <a:spcPct val="106000"/>
              </a:lnSpc>
              <a:spcBef>
                <a:spcPts val="587"/>
              </a:spcBef>
              <a:spcAft>
                <a:spcPts val="587"/>
              </a:spcAft>
            </a:pPr>
            <a:r>
              <a:rPr lang="en-US" sz="1761" kern="1200" spc="10" baseline="0" dirty="0">
                <a:solidFill>
                  <a:schemeClr val="tx1">
                    <a:lumMod val="85000"/>
                    <a:lumOff val="15000"/>
                  </a:schemeClr>
                </a:solidFill>
                <a:ea typeface="+mn-ea"/>
                <a:cs typeface="Times New Roman" panose="02020603050405020304" pitchFamily="18" charset="0"/>
              </a:rPr>
              <a:t>A Zone Change to rezone approximately 170 acres from Timber Production (TPZ) to Rural Residential.</a:t>
            </a:r>
          </a:p>
          <a:p>
            <a:pPr marL="0" indent="0">
              <a:buNone/>
            </a:pPr>
            <a:endParaRPr lang="en-US" dirty="0"/>
          </a:p>
        </p:txBody>
      </p:sp>
      <p:sp>
        <p:nvSpPr>
          <p:cNvPr id="9" name="Content Placeholder 8">
            <a:extLst>
              <a:ext uri="{FF2B5EF4-FFF2-40B4-BE49-F238E27FC236}">
                <a16:creationId xmlns:a16="http://schemas.microsoft.com/office/drawing/2014/main" id="{EDEF621E-BDD6-2C0F-88A9-9EE41772ECF1}"/>
              </a:ext>
            </a:extLst>
          </p:cNvPr>
          <p:cNvSpPr>
            <a:spLocks noGrp="1"/>
          </p:cNvSpPr>
          <p:nvPr>
            <p:ph sz="half" idx="2"/>
          </p:nvPr>
        </p:nvSpPr>
        <p:spPr>
          <a:xfrm>
            <a:off x="6522079" y="2256491"/>
            <a:ext cx="4598175" cy="3714605"/>
          </a:xfrm>
        </p:spPr>
        <p:txBody>
          <a:bodyPr>
            <a:normAutofit fontScale="92500" lnSpcReduction="10000"/>
          </a:bodyPr>
          <a:lstStyle/>
          <a:p>
            <a:pPr marL="89474" indent="-89474" defTabSz="894740">
              <a:spcBef>
                <a:spcPts val="1272"/>
              </a:spcBef>
              <a:spcAft>
                <a:spcPts val="206"/>
              </a:spcAft>
            </a:pPr>
            <a:r>
              <a:rPr lang="en-US" sz="1761" kern="1200" spc="10" baseline="0" dirty="0">
                <a:solidFill>
                  <a:schemeClr val="tx1">
                    <a:lumMod val="85000"/>
                    <a:lumOff val="15000"/>
                  </a:schemeClr>
                </a:solidFill>
                <a:ea typeface="+mn-ea"/>
                <a:cs typeface="Times New Roman" panose="02020603050405020304" pitchFamily="18" charset="0"/>
              </a:rPr>
              <a:t>A Use Permit to increase the allowable occupancy at the camp from 165 guests to a total occupancy of 622*, increase the physical size of the camp from 333 to 580 acres, and addition of structures and recreational features, including a pond, and ancillary facilities. It is anticipated that the expansion would occur over a twenty-year period. </a:t>
            </a:r>
          </a:p>
          <a:p>
            <a:pPr marL="89474" indent="-89474" defTabSz="894740">
              <a:spcBef>
                <a:spcPts val="1272"/>
              </a:spcBef>
              <a:spcAft>
                <a:spcPts val="206"/>
              </a:spcAft>
            </a:pPr>
            <a:r>
              <a:rPr lang="en-US" sz="1761" kern="1200" spc="10" baseline="0" dirty="0">
                <a:solidFill>
                  <a:schemeClr val="tx1">
                    <a:lumMod val="85000"/>
                    <a:lumOff val="15000"/>
                  </a:schemeClr>
                </a:solidFill>
                <a:ea typeface="+mn-ea"/>
                <a:cs typeface="Times New Roman" panose="02020603050405020304" pitchFamily="18" charset="0"/>
              </a:rPr>
              <a:t>Revocation of the previous use permits to consolidate all the approved uses into a single use permit and Environmental Impact Report (EIR).</a:t>
            </a:r>
          </a:p>
          <a:p>
            <a:pPr marL="89474" indent="-89474" defTabSz="894740">
              <a:spcBef>
                <a:spcPts val="1272"/>
              </a:spcBef>
              <a:spcAft>
                <a:spcPts val="206"/>
              </a:spcAft>
            </a:pPr>
            <a:r>
              <a:rPr lang="en-US" sz="1761" dirty="0">
                <a:solidFill>
                  <a:schemeClr val="tx1">
                    <a:lumMod val="85000"/>
                    <a:lumOff val="15000"/>
                  </a:schemeClr>
                </a:solidFill>
                <a:cs typeface="Times New Roman" panose="02020603050405020304" pitchFamily="18" charset="0"/>
              </a:rPr>
              <a:t>*Planning Commission recommendation</a:t>
            </a:r>
            <a:endParaRPr lang="en-US" sz="1761" kern="1200" spc="10" baseline="0" dirty="0">
              <a:solidFill>
                <a:schemeClr val="tx1">
                  <a:lumMod val="85000"/>
                  <a:lumOff val="15000"/>
                </a:schemeClr>
              </a:solidFill>
              <a:ea typeface="+mn-ea"/>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42911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C1B6-DDE7-7C7B-A2AC-7F5690F116C8}"/>
              </a:ext>
            </a:extLst>
          </p:cNvPr>
          <p:cNvSpPr>
            <a:spLocks noGrp="1"/>
          </p:cNvSpPr>
          <p:nvPr>
            <p:ph type="title"/>
          </p:nvPr>
        </p:nvSpPr>
        <p:spPr>
          <a:xfrm>
            <a:off x="1261872" y="365760"/>
            <a:ext cx="9692640" cy="1325562"/>
          </a:xfrm>
        </p:spPr>
        <p:txBody>
          <a:bodyPr>
            <a:normAutofit/>
          </a:bodyPr>
          <a:lstStyle/>
          <a:p>
            <a:r>
              <a:rPr lang="en-US" sz="4100"/>
              <a:t>Mitigation Monitoring and Reporting Program (MMRP) Mitigation Measures</a:t>
            </a:r>
          </a:p>
        </p:txBody>
      </p:sp>
      <p:graphicFrame>
        <p:nvGraphicFramePr>
          <p:cNvPr id="5" name="Content Placeholder 2">
            <a:extLst>
              <a:ext uri="{FF2B5EF4-FFF2-40B4-BE49-F238E27FC236}">
                <a16:creationId xmlns:a16="http://schemas.microsoft.com/office/drawing/2014/main" id="{33D4078B-DFA4-FC53-B6DB-C7A6A1AEDA3E}"/>
              </a:ext>
            </a:extLst>
          </p:cNvPr>
          <p:cNvGraphicFramePr>
            <a:graphicFrameLocks noGrp="1"/>
          </p:cNvGraphicFramePr>
          <p:nvPr>
            <p:ph idx="1"/>
            <p:extLst>
              <p:ext uri="{D42A27DB-BD31-4B8C-83A1-F6EECF244321}">
                <p14:modId xmlns:p14="http://schemas.microsoft.com/office/powerpoint/2010/main" val="2153478891"/>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791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28662-7FE0-803C-9D55-88DE39BA4F7C}"/>
              </a:ext>
            </a:extLst>
          </p:cNvPr>
          <p:cNvSpPr>
            <a:spLocks noGrp="1"/>
          </p:cNvSpPr>
          <p:nvPr>
            <p:ph type="title"/>
          </p:nvPr>
        </p:nvSpPr>
        <p:spPr/>
        <p:txBody>
          <a:bodyPr/>
          <a:lstStyle/>
          <a:p>
            <a:r>
              <a:rPr lang="en-US" dirty="0"/>
              <a:t>Air Quality</a:t>
            </a:r>
          </a:p>
        </p:txBody>
      </p:sp>
      <p:sp>
        <p:nvSpPr>
          <p:cNvPr id="3" name="Content Placeholder 2">
            <a:extLst>
              <a:ext uri="{FF2B5EF4-FFF2-40B4-BE49-F238E27FC236}">
                <a16:creationId xmlns:a16="http://schemas.microsoft.com/office/drawing/2014/main" id="{4023B6AF-CD60-BB42-92E9-10F5A4831BF9}"/>
              </a:ext>
            </a:extLst>
          </p:cNvPr>
          <p:cNvSpPr>
            <a:spLocks noGrp="1"/>
          </p:cNvSpPr>
          <p:nvPr>
            <p:ph idx="1"/>
          </p:nvPr>
        </p:nvSpPr>
        <p:spPr/>
        <p:txBody>
          <a:bodyPr>
            <a:normAutofit/>
          </a:bodyPr>
          <a:lstStyle/>
          <a:p>
            <a:pPr marL="0" marR="0">
              <a:spcBef>
                <a:spcPts val="600"/>
              </a:spcBef>
              <a:spcAft>
                <a:spcPts val="1200"/>
              </a:spcAft>
            </a:pPr>
            <a:r>
              <a:rPr lang="en-US" sz="2800" dirty="0">
                <a:effectLst/>
                <a:ea typeface="Calibri" panose="020F0502020204030204" pitchFamily="34" charset="0"/>
                <a:cs typeface="Times New Roman" panose="02020603050405020304" pitchFamily="18" charset="0"/>
              </a:rPr>
              <a:t>Expose sensitive receptors to substantial pollutant concentrations?</a:t>
            </a:r>
          </a:p>
          <a:p>
            <a:pPr marL="457200" lvl="1">
              <a:spcBef>
                <a:spcPts val="600"/>
              </a:spcBef>
              <a:spcAft>
                <a:spcPts val="1200"/>
              </a:spcAft>
            </a:pPr>
            <a:r>
              <a:rPr lang="en-US" sz="2800" dirty="0">
                <a:ea typeface="Calibri" panose="020F0502020204030204" pitchFamily="34" charset="0"/>
                <a:cs typeface="Times New Roman" panose="02020603050405020304" pitchFamily="18" charset="0"/>
              </a:rPr>
              <a:t>Mitigation Measure 3.1</a:t>
            </a:r>
            <a:endParaRPr lang="en-US" sz="28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5265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7B37D-BF1B-F055-5D5A-C590ADBE4142}"/>
              </a:ext>
            </a:extLst>
          </p:cNvPr>
          <p:cNvSpPr>
            <a:spLocks noGrp="1"/>
          </p:cNvSpPr>
          <p:nvPr>
            <p:ph type="title"/>
          </p:nvPr>
        </p:nvSpPr>
        <p:spPr/>
        <p:txBody>
          <a:bodyPr/>
          <a:lstStyle/>
          <a:p>
            <a:r>
              <a:rPr lang="en-US" dirty="0"/>
              <a:t>Biological Resources</a:t>
            </a:r>
          </a:p>
        </p:txBody>
      </p:sp>
      <p:sp>
        <p:nvSpPr>
          <p:cNvPr id="3" name="Content Placeholder 2">
            <a:extLst>
              <a:ext uri="{FF2B5EF4-FFF2-40B4-BE49-F238E27FC236}">
                <a16:creationId xmlns:a16="http://schemas.microsoft.com/office/drawing/2014/main" id="{29E3408E-BF81-6EAC-B723-A3F77D249DCB}"/>
              </a:ext>
            </a:extLst>
          </p:cNvPr>
          <p:cNvSpPr>
            <a:spLocks noGrp="1"/>
          </p:cNvSpPr>
          <p:nvPr>
            <p:ph idx="1"/>
          </p:nvPr>
        </p:nvSpPr>
        <p:spPr/>
        <p:txBody>
          <a:bodyPr>
            <a:normAutofit fontScale="85000" lnSpcReduction="20000"/>
          </a:bodyPr>
          <a:lstStyle/>
          <a:p>
            <a:r>
              <a:rPr lang="en-US" sz="1900" dirty="0">
                <a:solidFill>
                  <a:schemeClr val="tx1"/>
                </a:solidFill>
              </a:rPr>
              <a:t>Have a substantial adverse effect, either directly or through habitat modifications, on any species identified as a candidate, sensitive, or special status species in local or regional plans, policies, or regulations, or by the California Department of Fish and Game or US Fish and Wildlife Service? </a:t>
            </a:r>
          </a:p>
          <a:p>
            <a:pPr lvl="1"/>
            <a:r>
              <a:rPr lang="en-US" sz="1900" dirty="0">
                <a:solidFill>
                  <a:schemeClr val="tx1"/>
                </a:solidFill>
              </a:rPr>
              <a:t>Mitigation Measures 4.1, 4.2, 4.3, 4.4, 4.8, and 4.9</a:t>
            </a:r>
          </a:p>
          <a:p>
            <a:r>
              <a:rPr lang="en-US" sz="1900" dirty="0">
                <a:solidFill>
                  <a:schemeClr val="tx1"/>
                </a:solidFill>
              </a:rPr>
              <a:t>Interfere substantially with the movement of any native resident or migratory fish or wildlife species or with established native resident or migratory wildlife corridors, or impede the use of native wildlife nursery sites?</a:t>
            </a:r>
          </a:p>
          <a:p>
            <a:pPr lvl="1"/>
            <a:r>
              <a:rPr lang="en-US" sz="1900" dirty="0">
                <a:solidFill>
                  <a:schemeClr val="tx1"/>
                </a:solidFill>
              </a:rPr>
              <a:t>Mitigation Measures 4.1, 4.2, 4.3, 4.4, 4.8, and 4.9</a:t>
            </a:r>
          </a:p>
          <a:p>
            <a:r>
              <a:rPr lang="en-US" sz="1900" dirty="0">
                <a:solidFill>
                  <a:schemeClr val="tx1"/>
                </a:solidFill>
              </a:rPr>
              <a:t>Have a substantial adverse effect on any riparian habitat or other sensitive natural community identified in local or regional plans, policies, or regulations, or by the California Department of Fish and Game or US Fish and Wildlife Service?</a:t>
            </a:r>
          </a:p>
          <a:p>
            <a:pPr lvl="1"/>
            <a:r>
              <a:rPr lang="en-US" sz="1900" dirty="0">
                <a:solidFill>
                  <a:schemeClr val="tx1"/>
                </a:solidFill>
              </a:rPr>
              <a:t>Mitigation Measures 4.5, 4.6, and 4.7</a:t>
            </a:r>
          </a:p>
          <a:p>
            <a:r>
              <a:rPr lang="en-US" sz="1900" dirty="0">
                <a:solidFill>
                  <a:schemeClr val="tx1"/>
                </a:solidFill>
              </a:rPr>
              <a:t> Have a substantial adverse effect on federally protected wetlands, as defined by Section 404 of the Clean Water Act (including, but not limited to, marsh, vernal pool, coastal wetlands, etc.), through direct removal, filling, hydrological interruption, or other means?</a:t>
            </a:r>
          </a:p>
          <a:p>
            <a:pPr lvl="1"/>
            <a:r>
              <a:rPr lang="en-US" sz="1900" dirty="0">
                <a:solidFill>
                  <a:schemeClr val="tx1"/>
                </a:solidFill>
              </a:rPr>
              <a:t>Mitigation Measures 4.5, 4.6, and 4.7</a:t>
            </a:r>
            <a:endParaRPr lang="en-US" dirty="0"/>
          </a:p>
        </p:txBody>
      </p:sp>
    </p:spTree>
    <p:extLst>
      <p:ext uri="{BB962C8B-B14F-4D97-AF65-F5344CB8AC3E}">
        <p14:creationId xmlns:p14="http://schemas.microsoft.com/office/powerpoint/2010/main" val="161860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590EB-48BB-CCB5-7B0F-61EAC881929E}"/>
              </a:ext>
            </a:extLst>
          </p:cNvPr>
          <p:cNvSpPr>
            <a:spLocks noGrp="1"/>
          </p:cNvSpPr>
          <p:nvPr>
            <p:ph type="title"/>
          </p:nvPr>
        </p:nvSpPr>
        <p:spPr/>
        <p:txBody>
          <a:bodyPr/>
          <a:lstStyle/>
          <a:p>
            <a:r>
              <a:rPr lang="en-US" dirty="0"/>
              <a:t>Cultural Resources</a:t>
            </a:r>
          </a:p>
        </p:txBody>
      </p:sp>
      <p:sp>
        <p:nvSpPr>
          <p:cNvPr id="3" name="Content Placeholder 2">
            <a:extLst>
              <a:ext uri="{FF2B5EF4-FFF2-40B4-BE49-F238E27FC236}">
                <a16:creationId xmlns:a16="http://schemas.microsoft.com/office/drawing/2014/main" id="{800FC805-6C54-B303-8F24-9C20F3F86E8E}"/>
              </a:ext>
            </a:extLst>
          </p:cNvPr>
          <p:cNvSpPr>
            <a:spLocks noGrp="1"/>
          </p:cNvSpPr>
          <p:nvPr>
            <p:ph idx="1"/>
          </p:nvPr>
        </p:nvSpPr>
        <p:spPr/>
        <p:txBody>
          <a:bodyPr>
            <a:normAutofit fontScale="92500" lnSpcReduction="20000"/>
          </a:bodyPr>
          <a:lstStyle/>
          <a:p>
            <a:pPr lvl="0"/>
            <a:r>
              <a:rPr lang="en-US" dirty="0"/>
              <a:t>Cause a substantial adverse change in the significance of a historical resource as defined in Section 15064.5?</a:t>
            </a:r>
          </a:p>
          <a:p>
            <a:pPr lvl="1"/>
            <a:r>
              <a:rPr lang="en-US" dirty="0"/>
              <a:t>Mitigation Measures 5.1, 5.2, and 5.3</a:t>
            </a:r>
          </a:p>
          <a:p>
            <a:pPr lvl="0"/>
            <a:r>
              <a:rPr lang="en-US" dirty="0"/>
              <a:t>Cause a substantial adverse change in the significance of an archaeological resource pursuant to Section 15064.5? </a:t>
            </a:r>
          </a:p>
          <a:p>
            <a:pPr lvl="1"/>
            <a:r>
              <a:rPr lang="en-US" dirty="0"/>
              <a:t>Mitigation Measures 5.1, 5.2, and 5.3</a:t>
            </a:r>
          </a:p>
          <a:p>
            <a:pPr lvl="0"/>
            <a:r>
              <a:rPr lang="en-US" dirty="0"/>
              <a:t>Directly or indirectly destroy a unique paleontological resource or site or unique geological feature?</a:t>
            </a:r>
          </a:p>
          <a:p>
            <a:pPr lvl="1"/>
            <a:r>
              <a:rPr lang="en-US" dirty="0"/>
              <a:t>Mitigation Measures 5.1, 5.2, and 5.3</a:t>
            </a:r>
          </a:p>
          <a:p>
            <a:pPr lvl="0"/>
            <a:r>
              <a:rPr lang="en-US" dirty="0"/>
              <a:t>Disturb any human remains, including those interred outside of formal cemeteries? </a:t>
            </a:r>
          </a:p>
          <a:p>
            <a:pPr lvl="1"/>
            <a:r>
              <a:rPr lang="en-US" dirty="0"/>
              <a:t>Mitigation Measures 5.1, 5.2, and 5.3</a:t>
            </a:r>
          </a:p>
          <a:p>
            <a:pPr lvl="0"/>
            <a:r>
              <a:rPr lang="en-US" dirty="0"/>
              <a:t>Would the project cause a substantial adverse change in the significance of a tribal cultural resource as defined in Public Resources Code Section 21074?</a:t>
            </a:r>
          </a:p>
          <a:p>
            <a:pPr lvl="1"/>
            <a:r>
              <a:rPr lang="en-US" dirty="0"/>
              <a:t>Mitigation Measures 5.1, 5.2, and 5.3</a:t>
            </a:r>
          </a:p>
          <a:p>
            <a:endParaRPr lang="en-US" dirty="0"/>
          </a:p>
        </p:txBody>
      </p:sp>
    </p:spTree>
    <p:extLst>
      <p:ext uri="{BB962C8B-B14F-4D97-AF65-F5344CB8AC3E}">
        <p14:creationId xmlns:p14="http://schemas.microsoft.com/office/powerpoint/2010/main" val="388206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00956-A0C4-CF05-2750-7B0D91F74C44}"/>
              </a:ext>
            </a:extLst>
          </p:cNvPr>
          <p:cNvSpPr>
            <a:spLocks noGrp="1"/>
          </p:cNvSpPr>
          <p:nvPr>
            <p:ph type="title"/>
          </p:nvPr>
        </p:nvSpPr>
        <p:spPr/>
        <p:txBody>
          <a:bodyPr>
            <a:normAutofit/>
          </a:bodyPr>
          <a:lstStyle/>
          <a:p>
            <a:r>
              <a:rPr lang="en-US" dirty="0"/>
              <a:t>Geology and Soils</a:t>
            </a:r>
            <a:br>
              <a:rPr lang="en-US" dirty="0"/>
            </a:br>
            <a:endParaRPr lang="en-US" dirty="0"/>
          </a:p>
        </p:txBody>
      </p:sp>
      <p:sp>
        <p:nvSpPr>
          <p:cNvPr id="3" name="Content Placeholder 2">
            <a:extLst>
              <a:ext uri="{FF2B5EF4-FFF2-40B4-BE49-F238E27FC236}">
                <a16:creationId xmlns:a16="http://schemas.microsoft.com/office/drawing/2014/main" id="{803B93C6-9A16-EB58-9102-0C897B02CD67}"/>
              </a:ext>
            </a:extLst>
          </p:cNvPr>
          <p:cNvSpPr>
            <a:spLocks noGrp="1"/>
          </p:cNvSpPr>
          <p:nvPr>
            <p:ph idx="1"/>
          </p:nvPr>
        </p:nvSpPr>
        <p:spPr/>
        <p:txBody>
          <a:bodyPr/>
          <a:lstStyle/>
          <a:p>
            <a:r>
              <a:rPr lang="en-US" sz="2800" dirty="0"/>
              <a:t>Result in substantial soil erosion or the loss of topsoil?</a:t>
            </a:r>
          </a:p>
          <a:p>
            <a:pPr lvl="1"/>
            <a:r>
              <a:rPr lang="en-US" sz="2800" dirty="0"/>
              <a:t>Mitigation Measure 6.1</a:t>
            </a:r>
          </a:p>
          <a:p>
            <a:endParaRPr lang="en-US" dirty="0"/>
          </a:p>
        </p:txBody>
      </p:sp>
    </p:spTree>
    <p:extLst>
      <p:ext uri="{BB962C8B-B14F-4D97-AF65-F5344CB8AC3E}">
        <p14:creationId xmlns:p14="http://schemas.microsoft.com/office/powerpoint/2010/main" val="1510955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F0C1-41D4-7080-A0EA-DCDAB258FEF0}"/>
              </a:ext>
            </a:extLst>
          </p:cNvPr>
          <p:cNvSpPr>
            <a:spLocks noGrp="1"/>
          </p:cNvSpPr>
          <p:nvPr>
            <p:ph type="title"/>
          </p:nvPr>
        </p:nvSpPr>
        <p:spPr/>
        <p:txBody>
          <a:bodyPr/>
          <a:lstStyle/>
          <a:p>
            <a:r>
              <a:rPr lang="en-US" dirty="0"/>
              <a:t>Hazards and Hazardous Materials</a:t>
            </a:r>
          </a:p>
        </p:txBody>
      </p:sp>
      <p:sp>
        <p:nvSpPr>
          <p:cNvPr id="3" name="Content Placeholder 2">
            <a:extLst>
              <a:ext uri="{FF2B5EF4-FFF2-40B4-BE49-F238E27FC236}">
                <a16:creationId xmlns:a16="http://schemas.microsoft.com/office/drawing/2014/main" id="{BFE58FF1-0B41-8F36-6E07-8ADE0B62A7E0}"/>
              </a:ext>
            </a:extLst>
          </p:cNvPr>
          <p:cNvSpPr>
            <a:spLocks noGrp="1"/>
          </p:cNvSpPr>
          <p:nvPr>
            <p:ph idx="1"/>
          </p:nvPr>
        </p:nvSpPr>
        <p:spPr/>
        <p:txBody>
          <a:bodyPr>
            <a:normAutofit/>
          </a:bodyPr>
          <a:lstStyle/>
          <a:p>
            <a:pPr lvl="0"/>
            <a:r>
              <a:rPr lang="en-US" b="0" baseline="0" dirty="0"/>
              <a:t>Would the project expose people or structures to a significant risk of loss, injury, or death involving wildland fires, including where wildlands area adjacent to urbanized areas or where residences are intermixed with wildlands? </a:t>
            </a:r>
            <a:endParaRPr lang="en-US" dirty="0"/>
          </a:p>
          <a:p>
            <a:pPr lvl="1"/>
            <a:r>
              <a:rPr lang="en-US" dirty="0"/>
              <a:t>Mitigation Measure 8.1, 8.2, and 8.3</a:t>
            </a:r>
          </a:p>
          <a:p>
            <a:pPr lvl="0"/>
            <a:r>
              <a:rPr lang="en-US" dirty="0"/>
              <a:t>Would the project expose people or structures to a significant risk of loss, injury or death involving flooding, including flooding as a result of the failure of a levee or dam?</a:t>
            </a:r>
          </a:p>
          <a:p>
            <a:pPr lvl="1"/>
            <a:r>
              <a:rPr lang="en-US" dirty="0"/>
              <a:t>Mitigation Measure 9.1 (Hazards)</a:t>
            </a:r>
          </a:p>
          <a:p>
            <a:endParaRPr lang="en-US" dirty="0"/>
          </a:p>
        </p:txBody>
      </p:sp>
    </p:spTree>
    <p:extLst>
      <p:ext uri="{BB962C8B-B14F-4D97-AF65-F5344CB8AC3E}">
        <p14:creationId xmlns:p14="http://schemas.microsoft.com/office/powerpoint/2010/main" val="177386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C83C-28C5-777C-7CFB-47C44933215F}"/>
              </a:ext>
            </a:extLst>
          </p:cNvPr>
          <p:cNvSpPr>
            <a:spLocks noGrp="1"/>
          </p:cNvSpPr>
          <p:nvPr>
            <p:ph type="title"/>
          </p:nvPr>
        </p:nvSpPr>
        <p:spPr/>
        <p:txBody>
          <a:bodyPr>
            <a:normAutofit/>
          </a:bodyPr>
          <a:lstStyle/>
          <a:p>
            <a:r>
              <a:rPr lang="en-US" dirty="0"/>
              <a:t>Hydrology and Water Quality</a:t>
            </a:r>
            <a:br>
              <a:rPr lang="en-US" dirty="0"/>
            </a:br>
            <a:endParaRPr lang="en-US" dirty="0"/>
          </a:p>
        </p:txBody>
      </p:sp>
      <p:sp>
        <p:nvSpPr>
          <p:cNvPr id="3" name="Content Placeholder 2">
            <a:extLst>
              <a:ext uri="{FF2B5EF4-FFF2-40B4-BE49-F238E27FC236}">
                <a16:creationId xmlns:a16="http://schemas.microsoft.com/office/drawing/2014/main" id="{BE5596CA-AD99-5D8A-D683-576624F751EC}"/>
              </a:ext>
            </a:extLst>
          </p:cNvPr>
          <p:cNvSpPr>
            <a:spLocks noGrp="1"/>
          </p:cNvSpPr>
          <p:nvPr>
            <p:ph idx="1"/>
          </p:nvPr>
        </p:nvSpPr>
        <p:spPr/>
        <p:txBody>
          <a:bodyPr/>
          <a:lstStyle/>
          <a:p>
            <a:r>
              <a:rPr lang="en-US" sz="2800" dirty="0"/>
              <a:t>Expose people or structures to a significant risk of loss, injury, or death involving flooding, including flooding as a result of a failure of a levee or dam?</a:t>
            </a:r>
          </a:p>
          <a:p>
            <a:pPr lvl="1"/>
            <a:r>
              <a:rPr lang="en-US" sz="2800" dirty="0"/>
              <a:t>Mitigation Measure 9.1(Hydrology)</a:t>
            </a:r>
          </a:p>
          <a:p>
            <a:endParaRPr lang="en-US" dirty="0"/>
          </a:p>
        </p:txBody>
      </p:sp>
    </p:spTree>
    <p:extLst>
      <p:ext uri="{BB962C8B-B14F-4D97-AF65-F5344CB8AC3E}">
        <p14:creationId xmlns:p14="http://schemas.microsoft.com/office/powerpoint/2010/main" val="1078523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4E5C4-90FD-EE98-53BB-0D0171352510}"/>
              </a:ext>
            </a:extLst>
          </p:cNvPr>
          <p:cNvSpPr>
            <a:spLocks noGrp="1"/>
          </p:cNvSpPr>
          <p:nvPr>
            <p:ph type="title"/>
          </p:nvPr>
        </p:nvSpPr>
        <p:spPr/>
        <p:txBody>
          <a:bodyPr/>
          <a:lstStyle/>
          <a:p>
            <a:r>
              <a:rPr lang="en-US" dirty="0"/>
              <a:t>Noise</a:t>
            </a:r>
          </a:p>
        </p:txBody>
      </p:sp>
      <p:sp>
        <p:nvSpPr>
          <p:cNvPr id="3" name="Content Placeholder 2">
            <a:extLst>
              <a:ext uri="{FF2B5EF4-FFF2-40B4-BE49-F238E27FC236}">
                <a16:creationId xmlns:a16="http://schemas.microsoft.com/office/drawing/2014/main" id="{7FE9D26B-B021-C111-9345-FDDCC4FD3C3D}"/>
              </a:ext>
            </a:extLst>
          </p:cNvPr>
          <p:cNvSpPr>
            <a:spLocks noGrp="1"/>
          </p:cNvSpPr>
          <p:nvPr>
            <p:ph idx="1"/>
          </p:nvPr>
        </p:nvSpPr>
        <p:spPr/>
        <p:txBody>
          <a:bodyPr>
            <a:normAutofit fontScale="92500" lnSpcReduction="10000"/>
          </a:bodyPr>
          <a:lstStyle/>
          <a:p>
            <a:r>
              <a:rPr lang="en-US" sz="2400" dirty="0"/>
              <a:t>Exposure of persons to or generation of noise levels in excess of standards established in the local general plan or noise ordinance or of applicable standards of other agencies?</a:t>
            </a:r>
          </a:p>
          <a:p>
            <a:pPr lvl="1"/>
            <a:r>
              <a:rPr lang="en-US" sz="2000" dirty="0"/>
              <a:t>Mitigation Measures 12.1 and 12.2</a:t>
            </a:r>
          </a:p>
          <a:p>
            <a:pPr lvl="0"/>
            <a:r>
              <a:rPr lang="en-US" sz="2400" dirty="0"/>
              <a:t>The Project would generate a substantial, permanent increase in ambient noise levels due to noise produced by traffic increases.</a:t>
            </a:r>
          </a:p>
          <a:p>
            <a:pPr lvl="1"/>
            <a:r>
              <a:rPr lang="en-US" sz="2000" dirty="0"/>
              <a:t>Significant and Unavoidable</a:t>
            </a:r>
          </a:p>
          <a:p>
            <a:pPr lvl="0"/>
            <a:r>
              <a:rPr lang="en-US" sz="2400" dirty="0"/>
              <a:t>The Project, when considered with future development, is likely to have a significant cumulative impact due to traffic noise sources.</a:t>
            </a:r>
          </a:p>
          <a:p>
            <a:pPr lvl="1"/>
            <a:r>
              <a:rPr lang="en-US" sz="2000" dirty="0"/>
              <a:t>Significant and unavoidable</a:t>
            </a:r>
          </a:p>
          <a:p>
            <a:endParaRPr lang="en-US" dirty="0"/>
          </a:p>
        </p:txBody>
      </p:sp>
    </p:spTree>
    <p:extLst>
      <p:ext uri="{BB962C8B-B14F-4D97-AF65-F5344CB8AC3E}">
        <p14:creationId xmlns:p14="http://schemas.microsoft.com/office/powerpoint/2010/main" val="625608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25AD4-46D8-2A88-AE4E-4A7DC7412340}"/>
              </a:ext>
            </a:extLst>
          </p:cNvPr>
          <p:cNvSpPr>
            <a:spLocks noGrp="1"/>
          </p:cNvSpPr>
          <p:nvPr>
            <p:ph type="title"/>
          </p:nvPr>
        </p:nvSpPr>
        <p:spPr/>
        <p:txBody>
          <a:bodyPr/>
          <a:lstStyle/>
          <a:p>
            <a:r>
              <a:rPr lang="en-US" dirty="0"/>
              <a:t>Fire Behavior Analysis</a:t>
            </a:r>
          </a:p>
        </p:txBody>
      </p:sp>
      <p:graphicFrame>
        <p:nvGraphicFramePr>
          <p:cNvPr id="5" name="Content Placeholder 2">
            <a:extLst>
              <a:ext uri="{FF2B5EF4-FFF2-40B4-BE49-F238E27FC236}">
                <a16:creationId xmlns:a16="http://schemas.microsoft.com/office/drawing/2014/main" id="{410E81E9-AF27-C3BE-8A4E-EB4D19E4BDA7}"/>
              </a:ext>
            </a:extLst>
          </p:cNvPr>
          <p:cNvGraphicFramePr>
            <a:graphicFrameLocks noGrp="1"/>
          </p:cNvGraphicFramePr>
          <p:nvPr>
            <p:ph idx="1"/>
            <p:extLst>
              <p:ext uri="{D42A27DB-BD31-4B8C-83A1-F6EECF244321}">
                <p14:modId xmlns:p14="http://schemas.microsoft.com/office/powerpoint/2010/main" val="3801561100"/>
              </p:ext>
            </p:extLst>
          </p:nvPr>
        </p:nvGraphicFramePr>
        <p:xfrm>
          <a:off x="1261872" y="1828800"/>
          <a:ext cx="859536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1283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F2AE87-1CAF-7CAD-740F-0901903600BC}"/>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Public Comment: Support</a:t>
            </a:r>
          </a:p>
        </p:txBody>
      </p:sp>
      <p:sp>
        <p:nvSpPr>
          <p:cNvPr id="15"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BDE110F-34DC-EA8E-9B4F-486C775F9065}"/>
              </a:ext>
            </a:extLst>
          </p:cNvPr>
          <p:cNvGraphicFramePr>
            <a:graphicFrameLocks noGrp="1"/>
          </p:cNvGraphicFramePr>
          <p:nvPr>
            <p:ph idx="1"/>
            <p:extLst>
              <p:ext uri="{D42A27DB-BD31-4B8C-83A1-F6EECF244321}">
                <p14:modId xmlns:p14="http://schemas.microsoft.com/office/powerpoint/2010/main" val="3337610998"/>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5196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B298ECBA-3258-45DF-8FD4-7581736BC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B62BF453-BD82-4B90-9FE7-517031338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8F05D6D4-A82C-0A81-AEC8-96ACBF8C2298}"/>
              </a:ext>
            </a:extLst>
          </p:cNvPr>
          <p:cNvSpPr>
            <a:spLocks noGrp="1"/>
          </p:cNvSpPr>
          <p:nvPr>
            <p:ph type="title"/>
          </p:nvPr>
        </p:nvSpPr>
        <p:spPr>
          <a:xfrm>
            <a:off x="8318090" y="758952"/>
            <a:ext cx="2974750" cy="4041648"/>
          </a:xfrm>
        </p:spPr>
        <p:txBody>
          <a:bodyPr vert="horz" lIns="91440" tIns="45720" rIns="91440" bIns="45720" rtlCol="0" anchor="b">
            <a:normAutofit/>
          </a:bodyPr>
          <a:lstStyle/>
          <a:p>
            <a:pPr>
              <a:lnSpc>
                <a:spcPct val="85000"/>
              </a:lnSpc>
            </a:pPr>
            <a:r>
              <a:rPr lang="en-US" sz="4100" cap="all" dirty="0">
                <a:solidFill>
                  <a:srgbClr val="FFFFFF"/>
                </a:solidFill>
              </a:rPr>
              <a:t>Project Location</a:t>
            </a:r>
          </a:p>
        </p:txBody>
      </p:sp>
      <p:sp useBgFill="1">
        <p:nvSpPr>
          <p:cNvPr id="24" name="Rectangle 16">
            <a:extLst>
              <a:ext uri="{FF2B5EF4-FFF2-40B4-BE49-F238E27FC236}">
                <a16:creationId xmlns:a16="http://schemas.microsoft.com/office/drawing/2014/main" id="{072366D3-9B5C-42E1-9906-77FF6BB55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3" y="0"/>
            <a:ext cx="756100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2AD37B0-1E35-0B9E-8205-28F3F5476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95155" y="150431"/>
            <a:ext cx="5480180" cy="6550650"/>
          </a:xfrm>
          <a:prstGeom prst="rect">
            <a:avLst/>
          </a:prstGeom>
          <a:noFill/>
        </p:spPr>
      </p:pic>
      <p:sp>
        <p:nvSpPr>
          <p:cNvPr id="25" name="Rectangle 18">
            <a:extLst>
              <a:ext uri="{FF2B5EF4-FFF2-40B4-BE49-F238E27FC236}">
                <a16:creationId xmlns:a16="http://schemas.microsoft.com/office/drawing/2014/main" id="{121F5E60-4E89-4B16-A245-12BD99359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389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D4709-FA21-D2B8-F4AF-C5B3CEED7B67}"/>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Public Comment: Opposition</a:t>
            </a:r>
          </a:p>
        </p:txBody>
      </p:sp>
      <p:sp>
        <p:nvSpPr>
          <p:cNvPr id="12" name="Rectangle 11">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51366A78-D134-881B-6675-8721DA2CAD23}"/>
              </a:ext>
            </a:extLst>
          </p:cNvPr>
          <p:cNvGraphicFramePr>
            <a:graphicFrameLocks noGrp="1"/>
          </p:cNvGraphicFramePr>
          <p:nvPr>
            <p:ph idx="1"/>
            <p:extLst>
              <p:ext uri="{D42A27DB-BD31-4B8C-83A1-F6EECF244321}">
                <p14:modId xmlns:p14="http://schemas.microsoft.com/office/powerpoint/2010/main" val="1157839848"/>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875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EAD523-DD37-8A15-B6DF-2D87A0932A77}"/>
              </a:ext>
            </a:extLst>
          </p:cNvPr>
          <p:cNvSpPr>
            <a:spLocks noGrp="1"/>
          </p:cNvSpPr>
          <p:nvPr>
            <p:ph type="title"/>
          </p:nvPr>
        </p:nvSpPr>
        <p:spPr>
          <a:xfrm>
            <a:off x="6420464" y="677863"/>
            <a:ext cx="4534047" cy="1325562"/>
          </a:xfrm>
        </p:spPr>
        <p:txBody>
          <a:bodyPr>
            <a:normAutofit/>
          </a:bodyPr>
          <a:lstStyle/>
          <a:p>
            <a:r>
              <a:rPr lang="en-US" dirty="0"/>
              <a:t>Zoning</a:t>
            </a:r>
          </a:p>
        </p:txBody>
      </p:sp>
      <p:pic>
        <p:nvPicPr>
          <p:cNvPr id="7" name="Picture 6" descr="Figure 2: Zoning Map">
            <a:extLst>
              <a:ext uri="{FF2B5EF4-FFF2-40B4-BE49-F238E27FC236}">
                <a16:creationId xmlns:a16="http://schemas.microsoft.com/office/drawing/2014/main" id="{375BF8C9-B4F5-878F-4A65-DAA3FF403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13261" y="195753"/>
            <a:ext cx="5258197" cy="6466493"/>
          </a:xfrm>
          <a:prstGeom prst="rect">
            <a:avLst/>
          </a:prstGeom>
          <a:noFill/>
        </p:spPr>
      </p:pic>
      <p:sp>
        <p:nvSpPr>
          <p:cNvPr id="6" name="Content Placeholder 5">
            <a:extLst>
              <a:ext uri="{FF2B5EF4-FFF2-40B4-BE49-F238E27FC236}">
                <a16:creationId xmlns:a16="http://schemas.microsoft.com/office/drawing/2014/main" id="{29B45C86-9C4E-A66B-F2CF-F798028C0D97}"/>
              </a:ext>
            </a:extLst>
          </p:cNvPr>
          <p:cNvSpPr>
            <a:spLocks noGrp="1"/>
          </p:cNvSpPr>
          <p:nvPr>
            <p:ph idx="1"/>
          </p:nvPr>
        </p:nvSpPr>
        <p:spPr>
          <a:xfrm>
            <a:off x="6420463" y="2325158"/>
            <a:ext cx="4572002" cy="3854979"/>
          </a:xfrm>
        </p:spPr>
        <p:txBody>
          <a:bodyPr>
            <a:normAutofit/>
          </a:bodyPr>
          <a:lstStyle/>
          <a:p>
            <a:r>
              <a:rPr lang="en-US" b="1" kern="100" dirty="0">
                <a:effectLst/>
                <a:ea typeface="Arial" panose="020B0604020202020204" pitchFamily="34" charset="0"/>
              </a:rPr>
              <a:t>Sec. 10-6.3602.158. - Recreation facility, private:</a:t>
            </a:r>
          </a:p>
          <a:p>
            <a:r>
              <a:rPr lang="en-US" kern="100" dirty="0">
                <a:effectLst/>
                <a:ea typeface="Arial" panose="020B0604020202020204" pitchFamily="34" charset="0"/>
              </a:rPr>
              <a:t>“A recreation facility operated by a nonprofit organization and open only to the bona fide members and guests of such nonprofit organization.”</a:t>
            </a:r>
          </a:p>
          <a:p>
            <a:r>
              <a:rPr lang="en-US" b="1" kern="100" dirty="0"/>
              <a:t>“</a:t>
            </a:r>
            <a:r>
              <a:rPr lang="en-US" b="1" dirty="0"/>
              <a:t>Sec. 10-6.3602.156. - Recreation facility, commercial:	</a:t>
            </a:r>
          </a:p>
          <a:p>
            <a:r>
              <a:rPr lang="en-US" dirty="0"/>
              <a:t>“A recreation facility operated as a business and open to the public for a fee”.</a:t>
            </a:r>
          </a:p>
        </p:txBody>
      </p:sp>
    </p:spTree>
    <p:extLst>
      <p:ext uri="{BB962C8B-B14F-4D97-AF65-F5344CB8AC3E}">
        <p14:creationId xmlns:p14="http://schemas.microsoft.com/office/powerpoint/2010/main" val="372918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B772-F2E4-DD38-AD29-A6B80B545738}"/>
              </a:ext>
            </a:extLst>
          </p:cNvPr>
          <p:cNvSpPr>
            <a:spLocks noGrp="1"/>
          </p:cNvSpPr>
          <p:nvPr>
            <p:ph type="title"/>
          </p:nvPr>
        </p:nvSpPr>
        <p:spPr/>
        <p:txBody>
          <a:bodyPr/>
          <a:lstStyle/>
          <a:p>
            <a:r>
              <a:rPr lang="en-US" dirty="0"/>
              <a:t>What is “Land Use Compatibility”?</a:t>
            </a:r>
          </a:p>
        </p:txBody>
      </p:sp>
      <p:sp>
        <p:nvSpPr>
          <p:cNvPr id="3" name="Content Placeholder 2">
            <a:extLst>
              <a:ext uri="{FF2B5EF4-FFF2-40B4-BE49-F238E27FC236}">
                <a16:creationId xmlns:a16="http://schemas.microsoft.com/office/drawing/2014/main" id="{D552DC0F-11CE-D259-489D-6DBA9C9C6FEE}"/>
              </a:ext>
            </a:extLst>
          </p:cNvPr>
          <p:cNvSpPr>
            <a:spLocks noGrp="1"/>
          </p:cNvSpPr>
          <p:nvPr>
            <p:ph idx="1"/>
          </p:nvPr>
        </p:nvSpPr>
        <p:spPr/>
        <p:txBody>
          <a:bodyPr>
            <a:normAutofit/>
          </a:bodyPr>
          <a:lstStyle/>
          <a:p>
            <a:r>
              <a:rPr lang="en-US" dirty="0"/>
              <a:t>A compatible use is a property, use, or service which is capable of direct association with certain other uses because it is complimentary, congruous, or otherwise not detrimental.</a:t>
            </a:r>
          </a:p>
          <a:p>
            <a:r>
              <a:rPr lang="en-US" dirty="0"/>
              <a:t>Incompatible Land Use</a:t>
            </a:r>
          </a:p>
          <a:p>
            <a:pPr lvl="1"/>
            <a:r>
              <a:rPr lang="en-US" dirty="0"/>
              <a:t>A use or service that is incapable of direct association with certain other uses because it is contradictory, incongruous, or discordant.</a:t>
            </a:r>
          </a:p>
          <a:p>
            <a:pPr lvl="1"/>
            <a:r>
              <a:rPr lang="en-US" dirty="0"/>
              <a:t>Can create ‘spot zoning’.</a:t>
            </a:r>
          </a:p>
        </p:txBody>
      </p:sp>
    </p:spTree>
    <p:extLst>
      <p:ext uri="{BB962C8B-B14F-4D97-AF65-F5344CB8AC3E}">
        <p14:creationId xmlns:p14="http://schemas.microsoft.com/office/powerpoint/2010/main" val="56798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C3A6-FD16-E440-3F44-FA56E64116C9}"/>
              </a:ext>
            </a:extLst>
          </p:cNvPr>
          <p:cNvSpPr>
            <a:spLocks noGrp="1"/>
          </p:cNvSpPr>
          <p:nvPr>
            <p:ph type="title"/>
          </p:nvPr>
        </p:nvSpPr>
        <p:spPr/>
        <p:txBody>
          <a:bodyPr/>
          <a:lstStyle/>
          <a:p>
            <a:r>
              <a:rPr lang="en-US" dirty="0"/>
              <a:t>What is “Spot Zoning”?</a:t>
            </a:r>
          </a:p>
        </p:txBody>
      </p:sp>
      <p:sp>
        <p:nvSpPr>
          <p:cNvPr id="3" name="Content Placeholder 2">
            <a:extLst>
              <a:ext uri="{FF2B5EF4-FFF2-40B4-BE49-F238E27FC236}">
                <a16:creationId xmlns:a16="http://schemas.microsoft.com/office/drawing/2014/main" id="{707E81CE-99CC-635D-6064-F93856938125}"/>
              </a:ext>
            </a:extLst>
          </p:cNvPr>
          <p:cNvSpPr>
            <a:spLocks noGrp="1"/>
          </p:cNvSpPr>
          <p:nvPr>
            <p:ph idx="1"/>
          </p:nvPr>
        </p:nvSpPr>
        <p:spPr/>
        <p:txBody>
          <a:bodyPr/>
          <a:lstStyle/>
          <a:p>
            <a:r>
              <a:rPr lang="en-US" dirty="0"/>
              <a:t>Refers to applying a map classification for purposes of the zoning ordinance to a particular parcel of land, without regard to its surrounding designations.</a:t>
            </a:r>
          </a:p>
          <a:p>
            <a:r>
              <a:rPr lang="en-US" dirty="0"/>
              <a:t>While zoning regulates the land use in whole districts, spot zoning makes unjustified exceptions for a parcel or parcels within a district.</a:t>
            </a:r>
          </a:p>
          <a:p>
            <a:r>
              <a:rPr lang="en-US" dirty="0"/>
              <a:t>May be deemed illegal.</a:t>
            </a:r>
          </a:p>
        </p:txBody>
      </p:sp>
    </p:spTree>
    <p:extLst>
      <p:ext uri="{BB962C8B-B14F-4D97-AF65-F5344CB8AC3E}">
        <p14:creationId xmlns:p14="http://schemas.microsoft.com/office/powerpoint/2010/main" val="130048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9F29D208-5321-8DC6-0EF5-A80D203E7624}"/>
              </a:ext>
            </a:extLst>
          </p:cNvPr>
          <p:cNvSpPr>
            <a:spLocks noChangeArrowheads="1"/>
          </p:cNvSpPr>
          <p:nvPr/>
        </p:nvSpPr>
        <p:spPr bwMode="auto">
          <a:xfrm>
            <a:off x="1359016" y="132546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19808D20-610C-79FA-9643-D05CA78A6B16}"/>
              </a:ext>
            </a:extLst>
          </p:cNvPr>
          <p:cNvGraphicFramePr>
            <a:graphicFrameLocks noChangeAspect="1"/>
          </p:cNvGraphicFramePr>
          <p:nvPr>
            <p:extLst>
              <p:ext uri="{D42A27DB-BD31-4B8C-83A1-F6EECF244321}">
                <p14:modId xmlns:p14="http://schemas.microsoft.com/office/powerpoint/2010/main" val="3940571349"/>
              </p:ext>
            </p:extLst>
          </p:nvPr>
        </p:nvGraphicFramePr>
        <p:xfrm>
          <a:off x="-159391" y="-142611"/>
          <a:ext cx="12499597" cy="7189363"/>
        </p:xfrm>
        <a:graphic>
          <a:graphicData uri="http://schemas.openxmlformats.org/presentationml/2006/ole">
            <mc:AlternateContent xmlns:mc="http://schemas.openxmlformats.org/markup-compatibility/2006">
              <mc:Choice xmlns:v="urn:schemas-microsoft-com:vml" Requires="v">
                <p:oleObj name="Acrobat Document" r:id="rId3" imgW="7543540" imgH="5829184" progId="Acrobat.Document.DC">
                  <p:embed/>
                </p:oleObj>
              </mc:Choice>
              <mc:Fallback>
                <p:oleObj name="Acrobat Document" r:id="rId3" imgW="7543540" imgH="5829184" progId="Acrobat.Document.DC">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91" y="-142611"/>
                        <a:ext cx="12499597" cy="7189363"/>
                      </a:xfrm>
                      <a:prstGeom prst="rect">
                        <a:avLst/>
                      </a:prstGeom>
                      <a:noFill/>
                    </p:spPr>
                  </p:pic>
                </p:oleObj>
              </mc:Fallback>
            </mc:AlternateContent>
          </a:graphicData>
        </a:graphic>
      </p:graphicFrame>
    </p:spTree>
    <p:extLst>
      <p:ext uri="{BB962C8B-B14F-4D97-AF65-F5344CB8AC3E}">
        <p14:creationId xmlns:p14="http://schemas.microsoft.com/office/powerpoint/2010/main" val="910651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C35C4-32C0-3FE3-2717-0801C6755177}"/>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rPr>
              <a:t>Scott Valley Area Plan (SVAP)</a:t>
            </a:r>
          </a:p>
        </p:txBody>
      </p:sp>
      <p:sp useBgFill="1">
        <p:nvSpPr>
          <p:cNvPr id="16"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DBF0B-E6F0-0343-923A-7286E143F99C}"/>
              </a:ext>
            </a:extLst>
          </p:cNvPr>
          <p:cNvSpPr>
            <a:spLocks noGrp="1"/>
          </p:cNvSpPr>
          <p:nvPr>
            <p:ph idx="1"/>
          </p:nvPr>
        </p:nvSpPr>
        <p:spPr>
          <a:xfrm>
            <a:off x="4821898" y="643466"/>
            <a:ext cx="5827472" cy="5571067"/>
          </a:xfrm>
        </p:spPr>
        <p:txBody>
          <a:bodyPr>
            <a:normAutofit fontScale="85000" lnSpcReduction="20000"/>
          </a:bodyPr>
          <a:lstStyle/>
          <a:p>
            <a:r>
              <a:rPr lang="en-US" sz="2400" kern="100" dirty="0">
                <a:effectLst/>
                <a:ea typeface="Arial" panose="020B0604020202020204" pitchFamily="34" charset="0"/>
                <a:cs typeface="Arial" panose="020B0604020202020204" pitchFamily="34" charset="0"/>
              </a:rPr>
              <a:t>Predominately within the ‘Non-Resource Area’ policies of the SVAP.</a:t>
            </a:r>
          </a:p>
          <a:p>
            <a:r>
              <a:rPr lang="en-US" sz="2400" kern="100" dirty="0">
                <a:effectLst/>
                <a:ea typeface="Arial" panose="020B0604020202020204" pitchFamily="34" charset="0"/>
                <a:cs typeface="Arial" panose="020B0604020202020204" pitchFamily="34" charset="0"/>
              </a:rPr>
              <a:t>Policy #37: The policies of this plan shall not apply to developments functioning and legally existing prior to the adoption of this plan.</a:t>
            </a:r>
          </a:p>
          <a:p>
            <a:r>
              <a:rPr lang="en-US" sz="2400" kern="100" dirty="0">
                <a:effectLst/>
                <a:ea typeface="Arial" panose="020B0604020202020204" pitchFamily="34" charset="0"/>
                <a:cs typeface="Times New Roman" panose="02020603050405020304" pitchFamily="18" charset="0"/>
              </a:rPr>
              <a:t>Policy #31: Only agricultural, residential, open space, and small-scale commercial, industrial, recreational uses, and public or quasi-public uses may be permitted.</a:t>
            </a:r>
          </a:p>
          <a:p>
            <a:r>
              <a:rPr lang="en-US" sz="2400" kern="100" dirty="0">
                <a:effectLst/>
                <a:ea typeface="Arial" panose="020B0604020202020204" pitchFamily="34" charset="0"/>
                <a:cs typeface="Times New Roman" panose="02020603050405020304" pitchFamily="18" charset="0"/>
              </a:rPr>
              <a:t>Policy #32: Residential, small-scale commercial, industrial, recreational uses, and public or quasi-public uses may only be permitted when they are clearly compatible with the surrounding and planned uses of the land.</a:t>
            </a:r>
          </a:p>
          <a:p>
            <a:r>
              <a:rPr lang="en-US" sz="2400" kern="100" dirty="0">
                <a:effectLst/>
                <a:ea typeface="Arial" panose="020B0604020202020204" pitchFamily="34" charset="0"/>
                <a:cs typeface="Times New Roman" panose="02020603050405020304" pitchFamily="18" charset="0"/>
              </a:rPr>
              <a:t>Policy #33: The minimum parcel size permitted are those as specified on the Comprehensive - Composite Plan map.</a:t>
            </a:r>
          </a:p>
          <a:p>
            <a:endParaRPr lang="en-US" sz="2400" kern="100" dirty="0">
              <a:effectLst/>
              <a:ea typeface="Arial" panose="020B06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066865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33801627-6861-4EA9-BE98-E0CE33A89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3466" cy="6858000"/>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93C1483F-490E-4C8A-8765-1F8AF0C67D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0"/>
            <a:ext cx="3736189" cy="6858000"/>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C35C4-32C0-3FE3-2717-0801C6755177}"/>
              </a:ext>
            </a:extLst>
          </p:cNvPr>
          <p:cNvSpPr>
            <a:spLocks noGrp="1"/>
          </p:cNvSpPr>
          <p:nvPr>
            <p:ph type="title"/>
          </p:nvPr>
        </p:nvSpPr>
        <p:spPr>
          <a:xfrm>
            <a:off x="965198" y="643466"/>
            <a:ext cx="3092718" cy="5528734"/>
          </a:xfrm>
          <a:noFill/>
        </p:spPr>
        <p:txBody>
          <a:bodyPr anchor="t">
            <a:normAutofit/>
          </a:bodyPr>
          <a:lstStyle/>
          <a:p>
            <a:r>
              <a:rPr lang="en-US" sz="2800">
                <a:solidFill>
                  <a:srgbClr val="FFFFFF"/>
                </a:solidFill>
              </a:rPr>
              <a:t>Scott Valley Area Plan (SVAP)</a:t>
            </a:r>
          </a:p>
        </p:txBody>
      </p:sp>
      <p:sp useBgFill="1">
        <p:nvSpPr>
          <p:cNvPr id="16" name="Rectangle 11">
            <a:extLst>
              <a:ext uri="{FF2B5EF4-FFF2-40B4-BE49-F238E27FC236}">
                <a16:creationId xmlns:a16="http://schemas.microsoft.com/office/drawing/2014/main" id="{0249BF42-D05C-4553-9417-7B8695759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9654" y="0"/>
            <a:ext cx="691318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FDBF0B-E6F0-0343-923A-7286E143F99C}"/>
              </a:ext>
            </a:extLst>
          </p:cNvPr>
          <p:cNvSpPr>
            <a:spLocks noGrp="1"/>
          </p:cNvSpPr>
          <p:nvPr>
            <p:ph idx="1"/>
          </p:nvPr>
        </p:nvSpPr>
        <p:spPr>
          <a:xfrm>
            <a:off x="4821898" y="643466"/>
            <a:ext cx="5827472" cy="5571067"/>
          </a:xfrm>
        </p:spPr>
        <p:txBody>
          <a:bodyPr>
            <a:normAutofit/>
          </a:bodyPr>
          <a:lstStyle/>
          <a:p>
            <a:r>
              <a:rPr lang="en-US" sz="2400" kern="100" dirty="0">
                <a:effectLst/>
                <a:ea typeface="Arial" panose="020B0604020202020204" pitchFamily="34" charset="0"/>
                <a:cs typeface="Arial" panose="020B0604020202020204" pitchFamily="34" charset="0"/>
              </a:rPr>
              <a:t>‘</a:t>
            </a:r>
            <a:r>
              <a:rPr lang="en-US" sz="2400" kern="100" dirty="0">
                <a:ea typeface="Arial" panose="020B0604020202020204" pitchFamily="34" charset="0"/>
                <a:cs typeface="Arial" panose="020B0604020202020204" pitchFamily="34" charset="0"/>
              </a:rPr>
              <a:t>I</a:t>
            </a:r>
            <a:r>
              <a:rPr lang="en-US" sz="2400" kern="100" dirty="0">
                <a:effectLst/>
                <a:ea typeface="Arial" panose="020B0604020202020204" pitchFamily="34" charset="0"/>
                <a:cs typeface="Arial" panose="020B0604020202020204" pitchFamily="34" charset="0"/>
              </a:rPr>
              <a:t>ntensity’ or ‘small-scale’ is not clearly defined within the Plan.</a:t>
            </a:r>
          </a:p>
          <a:p>
            <a:r>
              <a:rPr lang="en-US" sz="2400" kern="100" dirty="0">
                <a:ea typeface="Arial" panose="020B0604020202020204" pitchFamily="34" charset="0"/>
                <a:cs typeface="Arial" panose="020B0604020202020204" pitchFamily="34" charset="0"/>
              </a:rPr>
              <a:t>‘Density’: 1 dwelling unit per 27 acres for Non-Resource</a:t>
            </a:r>
          </a:p>
          <a:p>
            <a:pPr lvl="1"/>
            <a:r>
              <a:rPr lang="en-US" sz="2200" kern="100" dirty="0">
                <a:effectLst/>
                <a:ea typeface="Arial" panose="020B0604020202020204" pitchFamily="34" charset="0"/>
                <a:cs typeface="Arial" panose="020B0604020202020204" pitchFamily="34" charset="0"/>
              </a:rPr>
              <a:t>580 </a:t>
            </a:r>
            <a:r>
              <a:rPr lang="en-US" sz="2200" kern="100" dirty="0">
                <a:ea typeface="Arial" panose="020B0604020202020204" pitchFamily="34" charset="0"/>
                <a:cs typeface="Arial" panose="020B0604020202020204" pitchFamily="34" charset="0"/>
              </a:rPr>
              <a:t>acres=21 dwelling units, maximum</a:t>
            </a:r>
          </a:p>
          <a:p>
            <a:pPr lvl="1"/>
            <a:r>
              <a:rPr lang="en-US" sz="2200" kern="100" dirty="0">
                <a:effectLst/>
                <a:ea typeface="Arial" panose="020B0604020202020204" pitchFamily="34" charset="0"/>
                <a:cs typeface="Arial" panose="020B0604020202020204" pitchFamily="34" charset="0"/>
              </a:rPr>
              <a:t>Project Description identifies 11 dwelling units</a:t>
            </a:r>
          </a:p>
          <a:p>
            <a:pPr lvl="1"/>
            <a:r>
              <a:rPr lang="en-US" sz="2200" kern="100" dirty="0">
                <a:ea typeface="Arial" panose="020B0604020202020204" pitchFamily="34" charset="0"/>
                <a:cs typeface="Arial" panose="020B0604020202020204" pitchFamily="34" charset="0"/>
              </a:rPr>
              <a:t>Majority of campers will be in cabin structures which are not defined as dwelling units.</a:t>
            </a:r>
            <a:endParaRPr lang="en-US" sz="2200" kern="100" dirty="0">
              <a:effectLst/>
              <a:ea typeface="Arial" panose="020B060402020202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79694683"/>
      </p:ext>
    </p:extLst>
  </p:cSld>
  <p:clrMapOvr>
    <a:masterClrMapping/>
  </p:clrMapOvr>
</p:sld>
</file>

<file path=ppt/theme/theme1.xml><?xml version="1.0" encoding="utf-8"?>
<a:theme xmlns:a="http://schemas.openxmlformats.org/drawingml/2006/main" name="View">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10800</TotalTime>
  <Words>2894</Words>
  <Application>Microsoft Office PowerPoint</Application>
  <PresentationFormat>Widescreen</PresentationFormat>
  <Paragraphs>310</Paragraphs>
  <Slides>30</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Century Gothic</vt:lpstr>
      <vt:lpstr>Segoe UI</vt:lpstr>
      <vt:lpstr>Symbol</vt:lpstr>
      <vt:lpstr>Wingdings 2</vt:lpstr>
      <vt:lpstr>View</vt:lpstr>
      <vt:lpstr>Acrobat Document</vt:lpstr>
      <vt:lpstr>Kidder Creek Orchard Camp Project</vt:lpstr>
      <vt:lpstr>Project Summary</vt:lpstr>
      <vt:lpstr>Project Location</vt:lpstr>
      <vt:lpstr>Zoning</vt:lpstr>
      <vt:lpstr>What is “Land Use Compatibility”?</vt:lpstr>
      <vt:lpstr>What is “Spot Zoning”?</vt:lpstr>
      <vt:lpstr>PowerPoint Presentation</vt:lpstr>
      <vt:lpstr>Scott Valley Area Plan (SVAP)</vt:lpstr>
      <vt:lpstr>Scott Valley Area Plan (SVAP)</vt:lpstr>
      <vt:lpstr>Project Impact Vs. Single Family Development Potential Build Out</vt:lpstr>
      <vt:lpstr>California Environmental Quality Act (CEQA) </vt:lpstr>
      <vt:lpstr>Consideration of Environmental Effects</vt:lpstr>
      <vt:lpstr>Environmental Setting as Baseline </vt:lpstr>
      <vt:lpstr>Substantial Evidence</vt:lpstr>
      <vt:lpstr>What is Substantial Evidence? </vt:lpstr>
      <vt:lpstr>What CEQA Isn’t </vt:lpstr>
      <vt:lpstr>KCOC Environmental Impact Report (EIR)</vt:lpstr>
      <vt:lpstr>Planning Commission Meetings</vt:lpstr>
      <vt:lpstr>Mitigation Measures (Section 15370)</vt:lpstr>
      <vt:lpstr>Mitigation Monitoring and Reporting Program (MMRP) Mitigation Measures</vt:lpstr>
      <vt:lpstr>Air Quality</vt:lpstr>
      <vt:lpstr>Biological Resources</vt:lpstr>
      <vt:lpstr>Cultural Resources</vt:lpstr>
      <vt:lpstr>Geology and Soils </vt:lpstr>
      <vt:lpstr>Hazards and Hazardous Materials</vt:lpstr>
      <vt:lpstr>Hydrology and Water Quality </vt:lpstr>
      <vt:lpstr>Noise</vt:lpstr>
      <vt:lpstr>Fire Behavior Analysis</vt:lpstr>
      <vt:lpstr>Public Comment: Support</vt:lpstr>
      <vt:lpstr>Public Comment: Opposition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Kidder Creek Orchard Camp Project</dc:title>
  <dc:creator>Hailey Lang</dc:creator>
  <cp:lastModifiedBy>Hailey Lang</cp:lastModifiedBy>
  <cp:revision>22</cp:revision>
  <cp:lastPrinted>2023-04-18T01:26:35Z</cp:lastPrinted>
  <dcterms:created xsi:type="dcterms:W3CDTF">2023-03-16T21:16:10Z</dcterms:created>
  <dcterms:modified xsi:type="dcterms:W3CDTF">2023-04-18T04:00:12Z</dcterms:modified>
</cp:coreProperties>
</file>